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266" r:id="rId3"/>
    <p:sldId id="285" r:id="rId4"/>
    <p:sldId id="277" r:id="rId5"/>
    <p:sldId id="279" r:id="rId6"/>
    <p:sldId id="280" r:id="rId7"/>
    <p:sldId id="281" r:id="rId8"/>
    <p:sldId id="286" r:id="rId9"/>
    <p:sldId id="282" r:id="rId10"/>
    <p:sldId id="283" r:id="rId11"/>
    <p:sldId id="287" r:id="rId12"/>
    <p:sldId id="289" r:id="rId13"/>
    <p:sldId id="288" r:id="rId14"/>
    <p:sldId id="290" r:id="rId15"/>
    <p:sldId id="295" r:id="rId16"/>
    <p:sldId id="296" r:id="rId17"/>
    <p:sldId id="291" r:id="rId18"/>
    <p:sldId id="298" r:id="rId19"/>
    <p:sldId id="297" r:id="rId20"/>
    <p:sldId id="292" r:id="rId21"/>
    <p:sldId id="293" r:id="rId22"/>
    <p:sldId id="284" r:id="rId23"/>
    <p:sldId id="299" r:id="rId24"/>
    <p:sldId id="258" r:id="rId25"/>
  </p:sldIdLst>
  <p:sldSz cx="12192000" cy="6858000"/>
  <p:notesSz cx="12192000" cy="6858000"/>
  <p:embeddedFontLst>
    <p:embeddedFont>
      <p:font typeface="Quicksand" panose="020F0502020204030204" pitchFamily="34" charset="0"/>
      <p:regular r:id="rId27"/>
      <p:bold r:id="rId28"/>
      <p:italic r:id="rId29"/>
      <p:boldItalic r:id="rId30"/>
    </p:embeddedFont>
    <p:embeddedFont>
      <p:font typeface="Quicksand SemiBold" panose="020F0502020204030204" pitchFamily="34" charset="0"/>
      <p:regular r:id="rId31"/>
      <p:bold r:id="rId32"/>
      <p:italic r:id="rId33"/>
      <p:boldItalic r:id="rId34"/>
    </p:embeddedFont>
    <p:embeddedFont>
      <p:font typeface="source sans pro" panose="020B0503030403020204" pitchFamily="34" charset="0"/>
      <p:regular r:id="rId35"/>
      <p:bold r:id="rId36"/>
      <p:italic r:id="rId37"/>
      <p:boldItalic r:id="rId38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09"/>
    <p:restoredTop sz="86370"/>
  </p:normalViewPr>
  <p:slideViewPr>
    <p:cSldViewPr snapToGrid="0">
      <p:cViewPr varScale="1">
        <p:scale>
          <a:sx n="109" d="100"/>
          <a:sy n="109" d="100"/>
        </p:scale>
        <p:origin x="256" y="1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1448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Identify permissible licenses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attribution for reused content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Define how others should cite your work</a:t>
          </a:r>
        </a:p>
      </dgm:t>
    </dgm:pt>
    <dgm:pt modelId="{8A1E65DD-A394-184C-A34C-7037499FE422}" type="parTrans" cxnId="{CA122CBD-CF1D-0648-B157-0A1AF9051208}">
      <dgm:prSet/>
      <dgm:spPr/>
    </dgm:pt>
    <dgm:pt modelId="{BE80ABD7-0809-7B44-A92E-284674162468}" type="sibTrans" cxnId="{CA122CBD-CF1D-0648-B157-0A1AF9051208}">
      <dgm:prSet/>
      <dgm:spPr/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33558052-4615-2647-95E2-E0B561686757}" type="pres">
      <dgm:prSet presAssocID="{F60C1B43-92A8-984D-A647-76D0F4B75EA7}" presName="text_1" presStyleLbl="node1" presStyleIdx="0" presStyleCnt="3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3"/>
      <dgm:spPr/>
    </dgm:pt>
    <dgm:pt modelId="{F1365EC9-787F-B54D-813E-6818CF65BB2E}" type="pres">
      <dgm:prSet presAssocID="{BA47A965-FEB3-B74F-B492-8C71F4D5BF3E}" presName="text_2" presStyleLbl="node1" presStyleIdx="1" presStyleCnt="3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3"/>
      <dgm:spPr/>
    </dgm:pt>
    <dgm:pt modelId="{4718F7A3-764E-0D44-BB3C-3851C3141F54}" type="pres">
      <dgm:prSet presAssocID="{9B623206-1C87-2946-9D99-517EF5B2EFB2}" presName="text_3" presStyleLbl="node1" presStyleIdx="2" presStyleCnt="3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3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534B6F-9711-534C-96A1-96D5DBE9A3BF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CFC7403-1ECD-7047-BADF-8001A04CF45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Combining = combine learning materials from different sources available under different licenses</a:t>
          </a:r>
          <a:endParaRPr lang="en-MK" dirty="0">
            <a:solidFill>
              <a:schemeClr val="tx1"/>
            </a:solidFill>
          </a:endParaRPr>
        </a:p>
      </dgm:t>
    </dgm:pt>
    <dgm:pt modelId="{A5490698-9C11-C941-A7FA-5819A681F7A3}" type="parTrans" cxnId="{88B9D265-B5BB-B34A-B288-679DA8270A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C12061-AA00-A944-82B2-CF6A7DEC4410}" type="sibTrans" cxnId="{88B9D265-B5BB-B34A-B288-679DA8270A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E37B67-F4FA-6841-8C42-97AFD014196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you may combine </a:t>
          </a:r>
          <a:r>
            <a:rPr lang="en-GB" b="1" dirty="0">
              <a:solidFill>
                <a:schemeClr val="tx1"/>
              </a:solidFill>
            </a:rPr>
            <a:t>any CC-licensed content </a:t>
          </a:r>
          <a:r>
            <a:rPr lang="en-GB" dirty="0">
              <a:solidFill>
                <a:schemeClr val="tx1"/>
              </a:solidFill>
            </a:rPr>
            <a:t>as long as you provide attribution and</a:t>
          </a:r>
          <a:endParaRPr lang="en-MK" dirty="0">
            <a:solidFill>
              <a:schemeClr val="tx1"/>
            </a:solidFill>
          </a:endParaRPr>
        </a:p>
      </dgm:t>
    </dgm:pt>
    <dgm:pt modelId="{46BC4DD1-F8E2-7D45-B6DE-671E174EF9B2}" type="parTrans" cxnId="{549678AB-52FE-8244-B0A6-814DFCC7AFD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C23B439-7B76-5146-92AA-FE574A29D818}" type="sibTrans" cxnId="{549678AB-52FE-8244-B0A6-814DFCC7AFD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2F3E7EE-AF28-AD4E-9182-FDD38AC2DFA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Remixing = derivative = adaptation =&gt; when the modified work manifests sufficient new creativity to be copyrightable</a:t>
          </a:r>
          <a:endParaRPr lang="en-MK" dirty="0">
            <a:solidFill>
              <a:schemeClr val="tx1"/>
            </a:solidFill>
          </a:endParaRPr>
        </a:p>
      </dgm:t>
    </dgm:pt>
    <dgm:pt modelId="{CAB995D0-591A-0E40-8BAA-3805B746FA75}" type="parTrans" cxnId="{C37EF726-8A5D-AA4A-B189-21F0D981D9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3FEE282-A5BA-AF4F-822B-68428EFFE2A6}" type="sibTrans" cxnId="{C37EF726-8A5D-AA4A-B189-21F0D981D9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A218E0-ABE5-5642-9715-C862ABF0F03D}">
      <dgm:prSet/>
      <dgm:spPr/>
      <dgm:t>
        <a:bodyPr/>
        <a:lstStyle/>
        <a:p>
          <a:r>
            <a:rPr lang="en-GB" b="1" dirty="0">
              <a:solidFill>
                <a:schemeClr val="accent4"/>
              </a:solidFill>
            </a:rPr>
            <a:t>Adaptation</a:t>
          </a:r>
          <a:r>
            <a:rPr lang="en-GB" dirty="0">
              <a:solidFill>
                <a:schemeClr val="tx1"/>
              </a:solidFill>
            </a:rPr>
            <a:t> creates some new version of the original form</a:t>
          </a:r>
          <a:endParaRPr lang="en-MK" dirty="0">
            <a:solidFill>
              <a:schemeClr val="tx1"/>
            </a:solidFill>
          </a:endParaRPr>
        </a:p>
      </dgm:t>
    </dgm:pt>
    <dgm:pt modelId="{F12A72FC-FABC-FF46-9086-ED49AAD0A1B8}" type="parTrans" cxnId="{AD55E6C1-4F62-084D-A14B-E381BB3CDB1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E8FB08-D69C-6D42-B575-A7C5CA047E74}" type="sibTrans" cxnId="{AD55E6C1-4F62-084D-A14B-E381BB3CDB1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692CBF7-E7B8-C34E-89AF-728763C124E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comply with the </a:t>
          </a:r>
          <a:r>
            <a:rPr lang="en-GB" dirty="0" err="1">
              <a:solidFill>
                <a:schemeClr val="tx1"/>
              </a:solidFill>
            </a:rPr>
            <a:t>NonCommercial</a:t>
          </a:r>
          <a:r>
            <a:rPr lang="en-GB" dirty="0">
              <a:solidFill>
                <a:schemeClr val="tx1"/>
              </a:solidFill>
            </a:rPr>
            <a:t> restriction if it applies</a:t>
          </a:r>
          <a:endParaRPr lang="en-MK" dirty="0">
            <a:solidFill>
              <a:schemeClr val="tx1"/>
            </a:solidFill>
          </a:endParaRPr>
        </a:p>
      </dgm:t>
    </dgm:pt>
    <dgm:pt modelId="{72E2B420-1C66-344E-9BB0-19389A15C15E}" type="parTrans" cxnId="{3EE366CB-E967-4E46-8487-22F79AB3D186}">
      <dgm:prSet/>
      <dgm:spPr/>
      <dgm:t>
        <a:bodyPr/>
        <a:lstStyle/>
        <a:p>
          <a:endParaRPr lang="en-GB"/>
        </a:p>
      </dgm:t>
    </dgm:pt>
    <dgm:pt modelId="{9DC68384-C6A8-A14C-A385-7B5609C7EA44}" type="sibTrans" cxnId="{3EE366CB-E967-4E46-8487-22F79AB3D186}">
      <dgm:prSet/>
      <dgm:spPr/>
      <dgm:t>
        <a:bodyPr/>
        <a:lstStyle/>
        <a:p>
          <a:endParaRPr lang="en-GB"/>
        </a:p>
      </dgm:t>
    </dgm:pt>
    <dgm:pt modelId="{D98DA0D8-59E5-954B-B869-2CC9700DA04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comply with the </a:t>
          </a:r>
          <a:r>
            <a:rPr lang="en-GB" dirty="0" err="1">
              <a:solidFill>
                <a:schemeClr val="tx1"/>
              </a:solidFill>
            </a:rPr>
            <a:t>NoDerivatives</a:t>
          </a:r>
          <a:r>
            <a:rPr lang="en-GB" dirty="0">
              <a:solidFill>
                <a:schemeClr val="tx1"/>
              </a:solidFill>
            </a:rPr>
            <a:t> restriction if it applies</a:t>
          </a:r>
          <a:endParaRPr lang="en-MK" dirty="0">
            <a:solidFill>
              <a:schemeClr val="tx1"/>
            </a:solidFill>
          </a:endParaRPr>
        </a:p>
      </dgm:t>
    </dgm:pt>
    <dgm:pt modelId="{CA2F29CD-249A-E04A-8EF4-198ECA9352B0}" type="parTrans" cxnId="{D73E389C-11FB-2B4A-87ED-F75F21F70C9C}">
      <dgm:prSet/>
      <dgm:spPr/>
      <dgm:t>
        <a:bodyPr/>
        <a:lstStyle/>
        <a:p>
          <a:endParaRPr lang="en-GB"/>
        </a:p>
      </dgm:t>
    </dgm:pt>
    <dgm:pt modelId="{BA0855C6-5A4F-7C4E-BA2A-CA0997F1BB65}" type="sibTrans" cxnId="{D73E389C-11FB-2B4A-87ED-F75F21F70C9C}">
      <dgm:prSet/>
      <dgm:spPr/>
      <dgm:t>
        <a:bodyPr/>
        <a:lstStyle/>
        <a:p>
          <a:endParaRPr lang="en-GB"/>
        </a:p>
      </dgm:t>
    </dgm:pt>
    <dgm:pt modelId="{F9E2F358-A343-3642-BC49-5EACE768F3ED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Try to avoid this whenever possible</a:t>
          </a:r>
        </a:p>
      </dgm:t>
    </dgm:pt>
    <dgm:pt modelId="{57F822AE-1080-104A-888F-BA8EA5DFE44B}" type="parTrans" cxnId="{9F364BD3-0489-E54D-B4C7-C0780AF009C6}">
      <dgm:prSet/>
      <dgm:spPr/>
      <dgm:t>
        <a:bodyPr/>
        <a:lstStyle/>
        <a:p>
          <a:endParaRPr lang="en-GB"/>
        </a:p>
      </dgm:t>
    </dgm:pt>
    <dgm:pt modelId="{CDD54353-C324-A14C-BB62-7CC199490124}" type="sibTrans" cxnId="{9F364BD3-0489-E54D-B4C7-C0780AF009C6}">
      <dgm:prSet/>
      <dgm:spPr/>
      <dgm:t>
        <a:bodyPr/>
        <a:lstStyle/>
        <a:p>
          <a:endParaRPr lang="en-GB"/>
        </a:p>
      </dgm:t>
    </dgm:pt>
    <dgm:pt modelId="{17CB21A6-717D-0247-8421-2029201C1A23}" type="pres">
      <dgm:prSet presAssocID="{73534B6F-9711-534C-96A1-96D5DBE9A3BF}" presName="linear" presStyleCnt="0">
        <dgm:presLayoutVars>
          <dgm:animLvl val="lvl"/>
          <dgm:resizeHandles val="exact"/>
        </dgm:presLayoutVars>
      </dgm:prSet>
      <dgm:spPr/>
    </dgm:pt>
    <dgm:pt modelId="{1243C95B-75D4-9140-BBC4-AD886F8A16A1}" type="pres">
      <dgm:prSet presAssocID="{BCFC7403-1ECD-7047-BADF-8001A04CF45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52EA55E-699D-1C4B-BC8B-D2765CFCFD13}" type="pres">
      <dgm:prSet presAssocID="{BCFC7403-1ECD-7047-BADF-8001A04CF451}" presName="childText" presStyleLbl="revTx" presStyleIdx="0" presStyleCnt="2">
        <dgm:presLayoutVars>
          <dgm:bulletEnabled val="1"/>
        </dgm:presLayoutVars>
      </dgm:prSet>
      <dgm:spPr/>
    </dgm:pt>
    <dgm:pt modelId="{7C84ECB0-D4BB-CB4C-AA0C-2FDA0E823211}" type="pres">
      <dgm:prSet presAssocID="{D2F3E7EE-AF28-AD4E-9182-FDD38AC2DFA2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00C43FD-4AE0-2148-B3E0-70BA71C9CFEC}" type="pres">
      <dgm:prSet presAssocID="{D2F3E7EE-AF28-AD4E-9182-FDD38AC2DFA2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3778119-8F56-1F4B-A0FD-7776A44649AB}" type="presOf" srcId="{D2F3E7EE-AF28-AD4E-9182-FDD38AC2DFA2}" destId="{7C84ECB0-D4BB-CB4C-AA0C-2FDA0E823211}" srcOrd="0" destOrd="0" presId="urn:microsoft.com/office/officeart/2005/8/layout/vList2"/>
    <dgm:cxn modelId="{E3A7F01A-5EEF-F640-962C-CD8CAF6BE164}" type="presOf" srcId="{32A218E0-ABE5-5642-9715-C862ABF0F03D}" destId="{C00C43FD-4AE0-2148-B3E0-70BA71C9CFEC}" srcOrd="0" destOrd="0" presId="urn:microsoft.com/office/officeart/2005/8/layout/vList2"/>
    <dgm:cxn modelId="{C37EF726-8A5D-AA4A-B189-21F0D981D9FD}" srcId="{73534B6F-9711-534C-96A1-96D5DBE9A3BF}" destId="{D2F3E7EE-AF28-AD4E-9182-FDD38AC2DFA2}" srcOrd="1" destOrd="0" parTransId="{CAB995D0-591A-0E40-8BAA-3805B746FA75}" sibTransId="{93FEE282-A5BA-AF4F-822B-68428EFFE2A6}"/>
    <dgm:cxn modelId="{F9802F30-A297-7F44-BAF7-A61F61C8B67F}" type="presOf" srcId="{F9E2F358-A343-3642-BC49-5EACE768F3ED}" destId="{C00C43FD-4AE0-2148-B3E0-70BA71C9CFEC}" srcOrd="0" destOrd="1" presId="urn:microsoft.com/office/officeart/2005/8/layout/vList2"/>
    <dgm:cxn modelId="{762DC747-FC10-D84E-9355-6EDC7DEA02DA}" type="presOf" srcId="{73534B6F-9711-534C-96A1-96D5DBE9A3BF}" destId="{17CB21A6-717D-0247-8421-2029201C1A23}" srcOrd="0" destOrd="0" presId="urn:microsoft.com/office/officeart/2005/8/layout/vList2"/>
    <dgm:cxn modelId="{88B9D265-B5BB-B34A-B288-679DA8270AFD}" srcId="{73534B6F-9711-534C-96A1-96D5DBE9A3BF}" destId="{BCFC7403-1ECD-7047-BADF-8001A04CF451}" srcOrd="0" destOrd="0" parTransId="{A5490698-9C11-C941-A7FA-5819A681F7A3}" sibTransId="{53C12061-AA00-A944-82B2-CF6A7DEC4410}"/>
    <dgm:cxn modelId="{58946D7D-B9F4-F048-A4E7-592EF9B7E6CE}" type="presOf" srcId="{BCFC7403-1ECD-7047-BADF-8001A04CF451}" destId="{1243C95B-75D4-9140-BBC4-AD886F8A16A1}" srcOrd="0" destOrd="0" presId="urn:microsoft.com/office/officeart/2005/8/layout/vList2"/>
    <dgm:cxn modelId="{D73E389C-11FB-2B4A-87ED-F75F21F70C9C}" srcId="{17E37B67-F4FA-6841-8C42-97AFD0141968}" destId="{D98DA0D8-59E5-954B-B869-2CC9700DA040}" srcOrd="1" destOrd="0" parTransId="{CA2F29CD-249A-E04A-8EF4-198ECA9352B0}" sibTransId="{BA0855C6-5A4F-7C4E-BA2A-CA0997F1BB65}"/>
    <dgm:cxn modelId="{CEA178A6-E38F-5D47-88EB-1ADAB65B267A}" type="presOf" srcId="{D98DA0D8-59E5-954B-B869-2CC9700DA040}" destId="{352EA55E-699D-1C4B-BC8B-D2765CFCFD13}" srcOrd="0" destOrd="2" presId="urn:microsoft.com/office/officeart/2005/8/layout/vList2"/>
    <dgm:cxn modelId="{549678AB-52FE-8244-B0A6-814DFCC7AFDC}" srcId="{BCFC7403-1ECD-7047-BADF-8001A04CF451}" destId="{17E37B67-F4FA-6841-8C42-97AFD0141968}" srcOrd="0" destOrd="0" parTransId="{46BC4DD1-F8E2-7D45-B6DE-671E174EF9B2}" sibTransId="{7C23B439-7B76-5146-92AA-FE574A29D818}"/>
    <dgm:cxn modelId="{AD55E6C1-4F62-084D-A14B-E381BB3CDB1D}" srcId="{D2F3E7EE-AF28-AD4E-9182-FDD38AC2DFA2}" destId="{32A218E0-ABE5-5642-9715-C862ABF0F03D}" srcOrd="0" destOrd="0" parTransId="{F12A72FC-FABC-FF46-9086-ED49AAD0A1B8}" sibTransId="{1CE8FB08-D69C-6D42-B575-A7C5CA047E74}"/>
    <dgm:cxn modelId="{3EE366CB-E967-4E46-8487-22F79AB3D186}" srcId="{17E37B67-F4FA-6841-8C42-97AFD0141968}" destId="{7692CBF7-E7B8-C34E-89AF-728763C124E7}" srcOrd="0" destOrd="0" parTransId="{72E2B420-1C66-344E-9BB0-19389A15C15E}" sibTransId="{9DC68384-C6A8-A14C-A385-7B5609C7EA44}"/>
    <dgm:cxn modelId="{9F364BD3-0489-E54D-B4C7-C0780AF009C6}" srcId="{D2F3E7EE-AF28-AD4E-9182-FDD38AC2DFA2}" destId="{F9E2F358-A343-3642-BC49-5EACE768F3ED}" srcOrd="1" destOrd="0" parTransId="{57F822AE-1080-104A-888F-BA8EA5DFE44B}" sibTransId="{CDD54353-C324-A14C-BB62-7CC199490124}"/>
    <dgm:cxn modelId="{76463DDF-1600-5245-BC5F-F0AC6CD61FBA}" type="presOf" srcId="{7692CBF7-E7B8-C34E-89AF-728763C124E7}" destId="{352EA55E-699D-1C4B-BC8B-D2765CFCFD13}" srcOrd="0" destOrd="1" presId="urn:microsoft.com/office/officeart/2005/8/layout/vList2"/>
    <dgm:cxn modelId="{DB9C8AFE-E70F-0041-80FB-3115A1A7D39D}" type="presOf" srcId="{17E37B67-F4FA-6841-8C42-97AFD0141968}" destId="{352EA55E-699D-1C4B-BC8B-D2765CFCFD13}" srcOrd="0" destOrd="0" presId="urn:microsoft.com/office/officeart/2005/8/layout/vList2"/>
    <dgm:cxn modelId="{17A9F039-B60D-3A4B-84F6-F1BC4F6C6894}" type="presParOf" srcId="{17CB21A6-717D-0247-8421-2029201C1A23}" destId="{1243C95B-75D4-9140-BBC4-AD886F8A16A1}" srcOrd="0" destOrd="0" presId="urn:microsoft.com/office/officeart/2005/8/layout/vList2"/>
    <dgm:cxn modelId="{7D19967F-5F0B-BD47-B15B-1198A9E52BD3}" type="presParOf" srcId="{17CB21A6-717D-0247-8421-2029201C1A23}" destId="{352EA55E-699D-1C4B-BC8B-D2765CFCFD13}" srcOrd="1" destOrd="0" presId="urn:microsoft.com/office/officeart/2005/8/layout/vList2"/>
    <dgm:cxn modelId="{96D73CF4-9731-AE49-8107-3957ECE7DCBD}" type="presParOf" srcId="{17CB21A6-717D-0247-8421-2029201C1A23}" destId="{7C84ECB0-D4BB-CB4C-AA0C-2FDA0E823211}" srcOrd="2" destOrd="0" presId="urn:microsoft.com/office/officeart/2005/8/layout/vList2"/>
    <dgm:cxn modelId="{6542DF3F-7A1D-8042-A765-0FCE05A0906F}" type="presParOf" srcId="{17CB21A6-717D-0247-8421-2029201C1A23}" destId="{C00C43FD-4AE0-2148-B3E0-70BA71C9CFE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FDE1CBD-F3F6-1A47-A25D-50863ACF2117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6C3D0B25-9091-8748-B0F0-FDFFDB3AF45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</a:t>
          </a:r>
          <a:r>
            <a:rPr lang="en-MK" dirty="0">
              <a:solidFill>
                <a:schemeClr val="tx1"/>
              </a:solidFill>
            </a:rPr>
            <a:t>heck if the author has a preferred way for attribution</a:t>
          </a:r>
        </a:p>
      </dgm:t>
    </dgm:pt>
    <dgm:pt modelId="{3A735A52-D7A0-334E-88F2-116BA7BDB541}" type="parTrans" cxnId="{EF4444A0-7A2E-BA49-B55F-682F86F88371}">
      <dgm:prSet/>
      <dgm:spPr/>
      <dgm:t>
        <a:bodyPr/>
        <a:lstStyle/>
        <a:p>
          <a:endParaRPr lang="en-GB"/>
        </a:p>
      </dgm:t>
    </dgm:pt>
    <dgm:pt modelId="{44D65FC1-A2A4-BE47-B703-1962AA3C0805}" type="sibTrans" cxnId="{EF4444A0-7A2E-BA49-B55F-682F86F88371}">
      <dgm:prSet/>
      <dgm:spPr/>
      <dgm:t>
        <a:bodyPr/>
        <a:lstStyle/>
        <a:p>
          <a:endParaRPr lang="en-GB"/>
        </a:p>
      </dgm:t>
    </dgm:pt>
    <dgm:pt modelId="{6733D932-6A6B-4D42-B3FE-EA0388FF2B6A}">
      <dgm:prSet/>
      <dgm:spPr/>
      <dgm:t>
        <a:bodyPr/>
        <a:lstStyle/>
        <a:p>
          <a:r>
            <a:rPr lang="en-GB" dirty="0"/>
            <a:t>U</a:t>
          </a:r>
          <a:r>
            <a:rPr lang="en-MK" dirty="0"/>
            <a:t>se the TASL method</a:t>
          </a:r>
        </a:p>
      </dgm:t>
    </dgm:pt>
    <dgm:pt modelId="{A750024C-D6E7-F141-8ACC-CE3E511D3C9B}" type="parTrans" cxnId="{C4C242A5-15B9-7340-AC03-0142253BB3A5}">
      <dgm:prSet/>
      <dgm:spPr/>
      <dgm:t>
        <a:bodyPr/>
        <a:lstStyle/>
        <a:p>
          <a:endParaRPr lang="en-GB"/>
        </a:p>
      </dgm:t>
    </dgm:pt>
    <dgm:pt modelId="{65CE737B-C365-5B47-B9C1-6AA56CD34801}" type="sibTrans" cxnId="{C4C242A5-15B9-7340-AC03-0142253BB3A5}">
      <dgm:prSet/>
      <dgm:spPr/>
      <dgm:t>
        <a:bodyPr/>
        <a:lstStyle/>
        <a:p>
          <a:endParaRPr lang="en-GB"/>
        </a:p>
      </dgm:t>
    </dgm:pt>
    <dgm:pt modelId="{C960B5B5-BB6E-E547-9887-D1996E4AB7BC}" type="pres">
      <dgm:prSet presAssocID="{9FDE1CBD-F3F6-1A47-A25D-50863ACF2117}" presName="Name0" presStyleCnt="0">
        <dgm:presLayoutVars>
          <dgm:dir/>
          <dgm:animLvl val="lvl"/>
          <dgm:resizeHandles val="exact"/>
        </dgm:presLayoutVars>
      </dgm:prSet>
      <dgm:spPr/>
    </dgm:pt>
    <dgm:pt modelId="{07C588E8-CA15-5E45-8372-B3BF0B65A275}" type="pres">
      <dgm:prSet presAssocID="{6733D932-6A6B-4D42-B3FE-EA0388FF2B6A}" presName="boxAndChildren" presStyleCnt="0"/>
      <dgm:spPr/>
    </dgm:pt>
    <dgm:pt modelId="{F27DC457-212A-5B48-8364-A8D754044CC5}" type="pres">
      <dgm:prSet presAssocID="{6733D932-6A6B-4D42-B3FE-EA0388FF2B6A}" presName="parentTextBox" presStyleLbl="node1" presStyleIdx="0" presStyleCnt="2"/>
      <dgm:spPr/>
    </dgm:pt>
    <dgm:pt modelId="{B998B038-8E77-6E48-AC47-C20B728AF337}" type="pres">
      <dgm:prSet presAssocID="{44D65FC1-A2A4-BE47-B703-1962AA3C0805}" presName="sp" presStyleCnt="0"/>
      <dgm:spPr/>
    </dgm:pt>
    <dgm:pt modelId="{4B856496-92EF-7E44-BEE8-D4E5BCC9AF6A}" type="pres">
      <dgm:prSet presAssocID="{6C3D0B25-9091-8748-B0F0-FDFFDB3AF45B}" presName="arrowAndChildren" presStyleCnt="0"/>
      <dgm:spPr/>
    </dgm:pt>
    <dgm:pt modelId="{D19277CE-A6DD-C549-A2B4-45D95F024F5E}" type="pres">
      <dgm:prSet presAssocID="{6C3D0B25-9091-8748-B0F0-FDFFDB3AF45B}" presName="parentTextArrow" presStyleLbl="node1" presStyleIdx="1" presStyleCnt="2"/>
      <dgm:spPr/>
    </dgm:pt>
  </dgm:ptLst>
  <dgm:cxnLst>
    <dgm:cxn modelId="{F113323B-3DAB-4646-8F23-308BFF4DB1C3}" type="presOf" srcId="{6C3D0B25-9091-8748-B0F0-FDFFDB3AF45B}" destId="{D19277CE-A6DD-C549-A2B4-45D95F024F5E}" srcOrd="0" destOrd="0" presId="urn:microsoft.com/office/officeart/2005/8/layout/process4"/>
    <dgm:cxn modelId="{EF4444A0-7A2E-BA49-B55F-682F86F88371}" srcId="{9FDE1CBD-F3F6-1A47-A25D-50863ACF2117}" destId="{6C3D0B25-9091-8748-B0F0-FDFFDB3AF45B}" srcOrd="0" destOrd="0" parTransId="{3A735A52-D7A0-334E-88F2-116BA7BDB541}" sibTransId="{44D65FC1-A2A4-BE47-B703-1962AA3C0805}"/>
    <dgm:cxn modelId="{C4C242A5-15B9-7340-AC03-0142253BB3A5}" srcId="{9FDE1CBD-F3F6-1A47-A25D-50863ACF2117}" destId="{6733D932-6A6B-4D42-B3FE-EA0388FF2B6A}" srcOrd="1" destOrd="0" parTransId="{A750024C-D6E7-F141-8ACC-CE3E511D3C9B}" sibTransId="{65CE737B-C365-5B47-B9C1-6AA56CD34801}"/>
    <dgm:cxn modelId="{D80ABAB4-C786-414B-93A3-28A1814A0156}" type="presOf" srcId="{9FDE1CBD-F3F6-1A47-A25D-50863ACF2117}" destId="{C960B5B5-BB6E-E547-9887-D1996E4AB7BC}" srcOrd="0" destOrd="0" presId="urn:microsoft.com/office/officeart/2005/8/layout/process4"/>
    <dgm:cxn modelId="{0328CDF0-7F08-A642-ADE8-34582D24E3F4}" type="presOf" srcId="{6733D932-6A6B-4D42-B3FE-EA0388FF2B6A}" destId="{F27DC457-212A-5B48-8364-A8D754044CC5}" srcOrd="0" destOrd="0" presId="urn:microsoft.com/office/officeart/2005/8/layout/process4"/>
    <dgm:cxn modelId="{C79EDAC6-8439-A54F-BFA3-E9940248541F}" type="presParOf" srcId="{C960B5B5-BB6E-E547-9887-D1996E4AB7BC}" destId="{07C588E8-CA15-5E45-8372-B3BF0B65A275}" srcOrd="0" destOrd="0" presId="urn:microsoft.com/office/officeart/2005/8/layout/process4"/>
    <dgm:cxn modelId="{831E57EA-9A99-E64D-8C6B-A2C7F2EF41CE}" type="presParOf" srcId="{07C588E8-CA15-5E45-8372-B3BF0B65A275}" destId="{F27DC457-212A-5B48-8364-A8D754044CC5}" srcOrd="0" destOrd="0" presId="urn:microsoft.com/office/officeart/2005/8/layout/process4"/>
    <dgm:cxn modelId="{E6A7C1E5-4B6E-AC44-BBD7-0C590C1801C5}" type="presParOf" srcId="{C960B5B5-BB6E-E547-9887-D1996E4AB7BC}" destId="{B998B038-8E77-6E48-AC47-C20B728AF337}" srcOrd="1" destOrd="0" presId="urn:microsoft.com/office/officeart/2005/8/layout/process4"/>
    <dgm:cxn modelId="{65DF46FB-A96C-8440-B1C7-35979CE015CE}" type="presParOf" srcId="{C960B5B5-BB6E-E547-9887-D1996E4AB7BC}" destId="{4B856496-92EF-7E44-BEE8-D4E5BCC9AF6A}" srcOrd="2" destOrd="0" presId="urn:microsoft.com/office/officeart/2005/8/layout/process4"/>
    <dgm:cxn modelId="{9B3BD80E-2F90-7A47-BC78-409427839E90}" type="presParOf" srcId="{4B856496-92EF-7E44-BEE8-D4E5BCC9AF6A}" destId="{D19277CE-A6DD-C549-A2B4-45D95F024F5E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F1524BE-A2B3-8E4E-AE24-E8DDDD43EEE3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21D4DDB-4D24-C24A-A1F0-FFB5EDB8F333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Title</a:t>
          </a:r>
          <a:endParaRPr lang="en-GB" dirty="0">
            <a:solidFill>
              <a:schemeClr val="tx1"/>
            </a:solidFill>
          </a:endParaRPr>
        </a:p>
      </dgm:t>
    </dgm:pt>
    <dgm:pt modelId="{A03BF9C8-459D-1E48-8C40-3EB97E5A5657}" type="parTrans" cxnId="{4808E103-77AD-3C41-810E-6F9DA8D01E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70B35B4-2FFB-AF41-9F6A-91E1937C056C}" type="sibTrans" cxnId="{4808E103-77AD-3C41-810E-6F9DA8D01E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3FD840B-52FE-C24B-81C7-6242447BC465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</a:t>
          </a:r>
        </a:p>
      </dgm:t>
    </dgm:pt>
    <dgm:pt modelId="{2C958C8C-E265-804A-A27F-7F22439C7AD5}" type="parTrans" cxnId="{AC7A3936-3C78-384A-9D74-FF7B7A1FC9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BF325E-6F5B-D244-9E77-9ED54B258EC9}" type="sibTrans" cxnId="{AC7A3936-3C78-384A-9D74-FF7B7A1FC9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C52F942-224D-6144-9FE6-8C4486CE5DC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Source</a:t>
          </a:r>
        </a:p>
      </dgm:t>
    </dgm:pt>
    <dgm:pt modelId="{322B7F81-8E2B-1B49-B1BB-5CCEE67590A9}" type="parTrans" cxnId="{FDD5D52D-041F-3C4D-8A7D-18B80F4E9BD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995A48-DAB1-6946-916F-B9108604C02E}" type="sibTrans" cxnId="{FDD5D52D-041F-3C4D-8A7D-18B80F4E9BD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3B9D2D7-F4C4-8248-A1E2-42620EC615C4}">
      <dgm:prSet phldrT="[Text]"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License</a:t>
          </a:r>
        </a:p>
      </dgm:t>
    </dgm:pt>
    <dgm:pt modelId="{7F1B98AB-C668-8E48-960B-F5D356DF1100}" type="parTrans" cxnId="{DC7375FE-B605-CA40-BC59-0D757EE617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77AB2B-6508-F64E-9BAA-F1177B7198FF}" type="sibTrans" cxnId="{DC7375FE-B605-CA40-BC59-0D757EE617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A58EB2B-DB96-8943-8EDF-F81BF556F2C8}" type="pres">
      <dgm:prSet presAssocID="{EF1524BE-A2B3-8E4E-AE24-E8DDDD43EEE3}" presName="diagram" presStyleCnt="0">
        <dgm:presLayoutVars>
          <dgm:dir/>
          <dgm:resizeHandles val="exact"/>
        </dgm:presLayoutVars>
      </dgm:prSet>
      <dgm:spPr/>
    </dgm:pt>
    <dgm:pt modelId="{790B2CCD-C6F6-AB4B-9CBF-A76DE682F8DA}" type="pres">
      <dgm:prSet presAssocID="{221D4DDB-4D24-C24A-A1F0-FFB5EDB8F333}" presName="node" presStyleLbl="node1" presStyleIdx="0" presStyleCnt="4">
        <dgm:presLayoutVars>
          <dgm:bulletEnabled val="1"/>
        </dgm:presLayoutVars>
      </dgm:prSet>
      <dgm:spPr/>
    </dgm:pt>
    <dgm:pt modelId="{C9EAD248-F5FB-8B4B-B84A-708A939D0479}" type="pres">
      <dgm:prSet presAssocID="{270B35B4-2FFB-AF41-9F6A-91E1937C056C}" presName="sibTrans" presStyleCnt="0"/>
      <dgm:spPr/>
    </dgm:pt>
    <dgm:pt modelId="{2BABF4D0-3BE7-B54B-8FFB-797CA967BDC1}" type="pres">
      <dgm:prSet presAssocID="{A3FD840B-52FE-C24B-81C7-6242447BC465}" presName="node" presStyleLbl="node1" presStyleIdx="1" presStyleCnt="4">
        <dgm:presLayoutVars>
          <dgm:bulletEnabled val="1"/>
        </dgm:presLayoutVars>
      </dgm:prSet>
      <dgm:spPr/>
    </dgm:pt>
    <dgm:pt modelId="{1B844EC4-3CE2-6749-8AD7-D9BDF5A84E07}" type="pres">
      <dgm:prSet presAssocID="{3FBF325E-6F5B-D244-9E77-9ED54B258EC9}" presName="sibTrans" presStyleCnt="0"/>
      <dgm:spPr/>
    </dgm:pt>
    <dgm:pt modelId="{8DC4C171-DF7E-8D46-A385-ABA5478F92B9}" type="pres">
      <dgm:prSet presAssocID="{7C52F942-224D-6144-9FE6-8C4486CE5DC8}" presName="node" presStyleLbl="node1" presStyleIdx="2" presStyleCnt="4">
        <dgm:presLayoutVars>
          <dgm:bulletEnabled val="1"/>
        </dgm:presLayoutVars>
      </dgm:prSet>
      <dgm:spPr/>
    </dgm:pt>
    <dgm:pt modelId="{E79E89A6-A086-9546-BF66-E14683BA3494}" type="pres">
      <dgm:prSet presAssocID="{4E995A48-DAB1-6946-916F-B9108604C02E}" presName="sibTrans" presStyleCnt="0"/>
      <dgm:spPr/>
    </dgm:pt>
    <dgm:pt modelId="{A37A20D1-B0F7-8443-86A1-A86E7DF5CA25}" type="pres">
      <dgm:prSet presAssocID="{A3B9D2D7-F4C4-8248-A1E2-42620EC615C4}" presName="node" presStyleLbl="node1" presStyleIdx="3" presStyleCnt="4">
        <dgm:presLayoutVars>
          <dgm:bulletEnabled val="1"/>
        </dgm:presLayoutVars>
      </dgm:prSet>
      <dgm:spPr/>
    </dgm:pt>
  </dgm:ptLst>
  <dgm:cxnLst>
    <dgm:cxn modelId="{4808E103-77AD-3C41-810E-6F9DA8D01ED7}" srcId="{EF1524BE-A2B3-8E4E-AE24-E8DDDD43EEE3}" destId="{221D4DDB-4D24-C24A-A1F0-FFB5EDB8F333}" srcOrd="0" destOrd="0" parTransId="{A03BF9C8-459D-1E48-8C40-3EB97E5A5657}" sibTransId="{270B35B4-2FFB-AF41-9F6A-91E1937C056C}"/>
    <dgm:cxn modelId="{42C0260A-F985-B240-BF35-BAF00135AB4B}" type="presOf" srcId="{7C52F942-224D-6144-9FE6-8C4486CE5DC8}" destId="{8DC4C171-DF7E-8D46-A385-ABA5478F92B9}" srcOrd="0" destOrd="0" presId="urn:microsoft.com/office/officeart/2005/8/layout/default"/>
    <dgm:cxn modelId="{FDD5D52D-041F-3C4D-8A7D-18B80F4E9BD6}" srcId="{EF1524BE-A2B3-8E4E-AE24-E8DDDD43EEE3}" destId="{7C52F942-224D-6144-9FE6-8C4486CE5DC8}" srcOrd="2" destOrd="0" parTransId="{322B7F81-8E2B-1B49-B1BB-5CCEE67590A9}" sibTransId="{4E995A48-DAB1-6946-916F-B9108604C02E}"/>
    <dgm:cxn modelId="{AC7A3936-3C78-384A-9D74-FF7B7A1FC917}" srcId="{EF1524BE-A2B3-8E4E-AE24-E8DDDD43EEE3}" destId="{A3FD840B-52FE-C24B-81C7-6242447BC465}" srcOrd="1" destOrd="0" parTransId="{2C958C8C-E265-804A-A27F-7F22439C7AD5}" sibTransId="{3FBF325E-6F5B-D244-9E77-9ED54B258EC9}"/>
    <dgm:cxn modelId="{4013E440-D18B-E746-9FC5-03331D16DDD7}" type="presOf" srcId="{EF1524BE-A2B3-8E4E-AE24-E8DDDD43EEE3}" destId="{5A58EB2B-DB96-8943-8EDF-F81BF556F2C8}" srcOrd="0" destOrd="0" presId="urn:microsoft.com/office/officeart/2005/8/layout/default"/>
    <dgm:cxn modelId="{C55E8A57-9309-2745-AFFD-2C51E58CF8CE}" type="presOf" srcId="{221D4DDB-4D24-C24A-A1F0-FFB5EDB8F333}" destId="{790B2CCD-C6F6-AB4B-9CBF-A76DE682F8DA}" srcOrd="0" destOrd="0" presId="urn:microsoft.com/office/officeart/2005/8/layout/default"/>
    <dgm:cxn modelId="{06F44869-2A5D-7C40-9CCB-49D263AB1B00}" type="presOf" srcId="{A3FD840B-52FE-C24B-81C7-6242447BC465}" destId="{2BABF4D0-3BE7-B54B-8FFB-797CA967BDC1}" srcOrd="0" destOrd="0" presId="urn:microsoft.com/office/officeart/2005/8/layout/default"/>
    <dgm:cxn modelId="{4B0727E6-E40F-5143-A4FB-3FAEEB272D00}" type="presOf" srcId="{A3B9D2D7-F4C4-8248-A1E2-42620EC615C4}" destId="{A37A20D1-B0F7-8443-86A1-A86E7DF5CA25}" srcOrd="0" destOrd="0" presId="urn:microsoft.com/office/officeart/2005/8/layout/default"/>
    <dgm:cxn modelId="{DC7375FE-B605-CA40-BC59-0D757EE617B7}" srcId="{EF1524BE-A2B3-8E4E-AE24-E8DDDD43EEE3}" destId="{A3B9D2D7-F4C4-8248-A1E2-42620EC615C4}" srcOrd="3" destOrd="0" parTransId="{7F1B98AB-C668-8E48-960B-F5D356DF1100}" sibTransId="{E177AB2B-6508-F64E-9BAA-F1177B7198FF}"/>
    <dgm:cxn modelId="{79DF7024-95CE-B141-8222-8BCB2B6BAC6E}" type="presParOf" srcId="{5A58EB2B-DB96-8943-8EDF-F81BF556F2C8}" destId="{790B2CCD-C6F6-AB4B-9CBF-A76DE682F8DA}" srcOrd="0" destOrd="0" presId="urn:microsoft.com/office/officeart/2005/8/layout/default"/>
    <dgm:cxn modelId="{90D165CE-C8DC-2549-BD1A-D4ADB310B46B}" type="presParOf" srcId="{5A58EB2B-DB96-8943-8EDF-F81BF556F2C8}" destId="{C9EAD248-F5FB-8B4B-B84A-708A939D0479}" srcOrd="1" destOrd="0" presId="urn:microsoft.com/office/officeart/2005/8/layout/default"/>
    <dgm:cxn modelId="{153E8CEF-68A2-9945-AF16-92ADEA9A13C9}" type="presParOf" srcId="{5A58EB2B-DB96-8943-8EDF-F81BF556F2C8}" destId="{2BABF4D0-3BE7-B54B-8FFB-797CA967BDC1}" srcOrd="2" destOrd="0" presId="urn:microsoft.com/office/officeart/2005/8/layout/default"/>
    <dgm:cxn modelId="{E2831C88-867D-2744-985F-0CE2A958F577}" type="presParOf" srcId="{5A58EB2B-DB96-8943-8EDF-F81BF556F2C8}" destId="{1B844EC4-3CE2-6749-8AD7-D9BDF5A84E07}" srcOrd="3" destOrd="0" presId="urn:microsoft.com/office/officeart/2005/8/layout/default"/>
    <dgm:cxn modelId="{8CB800F6-3093-1747-9648-BA56839598A4}" type="presParOf" srcId="{5A58EB2B-DB96-8943-8EDF-F81BF556F2C8}" destId="{8DC4C171-DF7E-8D46-A385-ABA5478F92B9}" srcOrd="4" destOrd="0" presId="urn:microsoft.com/office/officeart/2005/8/layout/default"/>
    <dgm:cxn modelId="{18DF06A4-B960-E944-837B-681591BB2FCC}" type="presParOf" srcId="{5A58EB2B-DB96-8943-8EDF-F81BF556F2C8}" destId="{E79E89A6-A086-9546-BF66-E14683BA3494}" srcOrd="5" destOrd="0" presId="urn:microsoft.com/office/officeart/2005/8/layout/default"/>
    <dgm:cxn modelId="{CCB40F05-7A91-4C48-BBF4-1298FE8DEFA0}" type="presParOf" srcId="{5A58EB2B-DB96-8943-8EDF-F81BF556F2C8}" destId="{A37A20D1-B0F7-8443-86A1-A86E7DF5CA25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7DC3DC7-3573-4D72-956D-97E1584A70F9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D2D0C22-EA4F-45E3-9576-F506CAE076EB}">
      <dgm:prSet/>
      <dgm:spPr/>
      <dgm:t>
        <a:bodyPr/>
        <a:lstStyle/>
        <a:p>
          <a:r>
            <a:rPr lang="en-GB" dirty="0"/>
            <a:t>situations when an author does not own the copyright to the work they have created</a:t>
          </a:r>
          <a:endParaRPr lang="en-US" dirty="0"/>
        </a:p>
      </dgm:t>
    </dgm:pt>
    <dgm:pt modelId="{AECEF5AF-D0A5-4EFE-8607-A5775CC9424C}" type="parTrans" cxnId="{AB034E8D-4028-46DD-88EC-EDA9FE26FE15}">
      <dgm:prSet/>
      <dgm:spPr/>
      <dgm:t>
        <a:bodyPr/>
        <a:lstStyle/>
        <a:p>
          <a:endParaRPr lang="en-US"/>
        </a:p>
      </dgm:t>
    </dgm:pt>
    <dgm:pt modelId="{27574BB6-1D20-424D-91E9-E29834D7E20C}" type="sibTrans" cxnId="{AB034E8D-4028-46DD-88EC-EDA9FE26FE15}">
      <dgm:prSet/>
      <dgm:spPr/>
      <dgm:t>
        <a:bodyPr/>
        <a:lstStyle/>
        <a:p>
          <a:endParaRPr lang="en-US"/>
        </a:p>
      </dgm:t>
    </dgm:pt>
    <dgm:pt modelId="{84F0FBF4-B57F-4312-83E6-8035202B0DD8}">
      <dgm:prSet/>
      <dgm:spPr/>
      <dgm:t>
        <a:bodyPr/>
        <a:lstStyle/>
        <a:p>
          <a:r>
            <a:rPr lang="en-GB"/>
            <a:t>the attribution statement should include a copyright statement</a:t>
          </a:r>
          <a:endParaRPr lang="en-US"/>
        </a:p>
      </dgm:t>
    </dgm:pt>
    <dgm:pt modelId="{5253669A-BC67-452D-B023-FDE293DA5C22}" type="parTrans" cxnId="{3F8E5E57-7FC0-4690-8FDB-61F0AD79A83A}">
      <dgm:prSet/>
      <dgm:spPr/>
      <dgm:t>
        <a:bodyPr/>
        <a:lstStyle/>
        <a:p>
          <a:endParaRPr lang="en-US"/>
        </a:p>
      </dgm:t>
    </dgm:pt>
    <dgm:pt modelId="{CB4AA62B-D9A8-4A41-9F39-9EE5AC838861}" type="sibTrans" cxnId="{3F8E5E57-7FC0-4690-8FDB-61F0AD79A83A}">
      <dgm:prSet/>
      <dgm:spPr/>
      <dgm:t>
        <a:bodyPr/>
        <a:lstStyle/>
        <a:p>
          <a:endParaRPr lang="en-US"/>
        </a:p>
      </dgm:t>
    </dgm:pt>
    <dgm:pt modelId="{CF8B7C9E-C7DD-4721-8C3C-CE440EDAE74C}" type="pres">
      <dgm:prSet presAssocID="{C7DC3DC7-3573-4D72-956D-97E1584A70F9}" presName="root" presStyleCnt="0">
        <dgm:presLayoutVars>
          <dgm:dir/>
          <dgm:resizeHandles val="exact"/>
        </dgm:presLayoutVars>
      </dgm:prSet>
      <dgm:spPr/>
    </dgm:pt>
    <dgm:pt modelId="{689B2939-F0F5-45DF-BEE5-2E2036F0D498}" type="pres">
      <dgm:prSet presAssocID="{C7DC3DC7-3573-4D72-956D-97E1584A70F9}" presName="container" presStyleCnt="0">
        <dgm:presLayoutVars>
          <dgm:dir/>
          <dgm:resizeHandles val="exact"/>
        </dgm:presLayoutVars>
      </dgm:prSet>
      <dgm:spPr/>
    </dgm:pt>
    <dgm:pt modelId="{6A447B58-E8EC-446E-ABB4-ACD6161421EF}" type="pres">
      <dgm:prSet presAssocID="{CD2D0C22-EA4F-45E3-9576-F506CAE076EB}" presName="compNode" presStyleCnt="0"/>
      <dgm:spPr/>
    </dgm:pt>
    <dgm:pt modelId="{BBDAD5F8-4A5D-4B22-A728-7BEB31CE38A8}" type="pres">
      <dgm:prSet presAssocID="{CD2D0C22-EA4F-45E3-9576-F506CAE076EB}" presName="iconBgRect" presStyleLbl="bgShp" presStyleIdx="0" presStyleCnt="2"/>
      <dgm:spPr/>
    </dgm:pt>
    <dgm:pt modelId="{CD810878-CEBB-44CE-9E3F-4A7589F3BF91}" type="pres">
      <dgm:prSet presAssocID="{CD2D0C22-EA4F-45E3-9576-F506CAE076E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4C7087AD-7665-4A63-B504-E45757BDBB37}" type="pres">
      <dgm:prSet presAssocID="{CD2D0C22-EA4F-45E3-9576-F506CAE076EB}" presName="spaceRect" presStyleCnt="0"/>
      <dgm:spPr/>
    </dgm:pt>
    <dgm:pt modelId="{550BB3D5-3AFC-430F-94BF-E4C1900B644E}" type="pres">
      <dgm:prSet presAssocID="{CD2D0C22-EA4F-45E3-9576-F506CAE076EB}" presName="textRect" presStyleLbl="revTx" presStyleIdx="0" presStyleCnt="2">
        <dgm:presLayoutVars>
          <dgm:chMax val="1"/>
          <dgm:chPref val="1"/>
        </dgm:presLayoutVars>
      </dgm:prSet>
      <dgm:spPr/>
    </dgm:pt>
    <dgm:pt modelId="{6D3E56BF-01A8-4D61-9CF0-96A9D0EAC74A}" type="pres">
      <dgm:prSet presAssocID="{27574BB6-1D20-424D-91E9-E29834D7E20C}" presName="sibTrans" presStyleLbl="sibTrans2D1" presStyleIdx="0" presStyleCnt="0"/>
      <dgm:spPr/>
    </dgm:pt>
    <dgm:pt modelId="{A6E99407-3656-4B0C-9924-A73AAA87DD41}" type="pres">
      <dgm:prSet presAssocID="{84F0FBF4-B57F-4312-83E6-8035202B0DD8}" presName="compNode" presStyleCnt="0"/>
      <dgm:spPr/>
    </dgm:pt>
    <dgm:pt modelId="{B0E894FA-328C-4B81-A3F3-8221C863E03E}" type="pres">
      <dgm:prSet presAssocID="{84F0FBF4-B57F-4312-83E6-8035202B0DD8}" presName="iconBgRect" presStyleLbl="bgShp" presStyleIdx="1" presStyleCnt="2"/>
      <dgm:spPr/>
    </dgm:pt>
    <dgm:pt modelId="{F6258A05-13CC-4CA2-B6BB-DF62784263F6}" type="pres">
      <dgm:prSet presAssocID="{84F0FBF4-B57F-4312-83E6-8035202B0DD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solidFill>
            <a:schemeClr val="accent1"/>
          </a:solidFill>
        </a:ln>
      </dgm:spPr>
      <dgm:extLst>
        <a:ext uri="{E40237B7-FDA0-4F09-8148-C483321AD2D9}">
          <dgm14:cNvPr xmlns:dgm14="http://schemas.microsoft.com/office/drawing/2010/diagram" id="0" name="" descr="Tick"/>
        </a:ext>
      </dgm:extLst>
    </dgm:pt>
    <dgm:pt modelId="{77D45BCC-D304-4C01-94D2-D92EBCA0A470}" type="pres">
      <dgm:prSet presAssocID="{84F0FBF4-B57F-4312-83E6-8035202B0DD8}" presName="spaceRect" presStyleCnt="0"/>
      <dgm:spPr/>
    </dgm:pt>
    <dgm:pt modelId="{334A35CD-7857-4993-A60E-F335E06D9452}" type="pres">
      <dgm:prSet presAssocID="{84F0FBF4-B57F-4312-83E6-8035202B0DD8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3F8E5E57-7FC0-4690-8FDB-61F0AD79A83A}" srcId="{C7DC3DC7-3573-4D72-956D-97E1584A70F9}" destId="{84F0FBF4-B57F-4312-83E6-8035202B0DD8}" srcOrd="1" destOrd="0" parTransId="{5253669A-BC67-452D-B023-FDE293DA5C22}" sibTransId="{CB4AA62B-D9A8-4A41-9F39-9EE5AC838861}"/>
    <dgm:cxn modelId="{111DB979-1523-4491-9989-A431C35CFF68}" type="presOf" srcId="{C7DC3DC7-3573-4D72-956D-97E1584A70F9}" destId="{CF8B7C9E-C7DD-4721-8C3C-CE440EDAE74C}" srcOrd="0" destOrd="0" presId="urn:microsoft.com/office/officeart/2018/2/layout/IconCircleList"/>
    <dgm:cxn modelId="{0701CB7B-D34C-4847-A9CD-5638C25387B9}" type="presOf" srcId="{CD2D0C22-EA4F-45E3-9576-F506CAE076EB}" destId="{550BB3D5-3AFC-430F-94BF-E4C1900B644E}" srcOrd="0" destOrd="0" presId="urn:microsoft.com/office/officeart/2018/2/layout/IconCircleList"/>
    <dgm:cxn modelId="{D2FAAA7C-A28D-4CCF-A5E1-7135C41489F3}" type="presOf" srcId="{84F0FBF4-B57F-4312-83E6-8035202B0DD8}" destId="{334A35CD-7857-4993-A60E-F335E06D9452}" srcOrd="0" destOrd="0" presId="urn:microsoft.com/office/officeart/2018/2/layout/IconCircleList"/>
    <dgm:cxn modelId="{AB034E8D-4028-46DD-88EC-EDA9FE26FE15}" srcId="{C7DC3DC7-3573-4D72-956D-97E1584A70F9}" destId="{CD2D0C22-EA4F-45E3-9576-F506CAE076EB}" srcOrd="0" destOrd="0" parTransId="{AECEF5AF-D0A5-4EFE-8607-A5775CC9424C}" sibTransId="{27574BB6-1D20-424D-91E9-E29834D7E20C}"/>
    <dgm:cxn modelId="{9A53439A-BEA7-4036-98B8-98DE8443B5D4}" type="presOf" srcId="{27574BB6-1D20-424D-91E9-E29834D7E20C}" destId="{6D3E56BF-01A8-4D61-9CF0-96A9D0EAC74A}" srcOrd="0" destOrd="0" presId="urn:microsoft.com/office/officeart/2018/2/layout/IconCircleList"/>
    <dgm:cxn modelId="{4746B1FF-A902-4C0A-813D-096890129245}" type="presParOf" srcId="{CF8B7C9E-C7DD-4721-8C3C-CE440EDAE74C}" destId="{689B2939-F0F5-45DF-BEE5-2E2036F0D498}" srcOrd="0" destOrd="0" presId="urn:microsoft.com/office/officeart/2018/2/layout/IconCircleList"/>
    <dgm:cxn modelId="{F1F1D60A-0E5D-44E7-B174-1DD8B61B3F14}" type="presParOf" srcId="{689B2939-F0F5-45DF-BEE5-2E2036F0D498}" destId="{6A447B58-E8EC-446E-ABB4-ACD6161421EF}" srcOrd="0" destOrd="0" presId="urn:microsoft.com/office/officeart/2018/2/layout/IconCircleList"/>
    <dgm:cxn modelId="{624B7699-5519-4042-9A36-C8930F5FFF7B}" type="presParOf" srcId="{6A447B58-E8EC-446E-ABB4-ACD6161421EF}" destId="{BBDAD5F8-4A5D-4B22-A728-7BEB31CE38A8}" srcOrd="0" destOrd="0" presId="urn:microsoft.com/office/officeart/2018/2/layout/IconCircleList"/>
    <dgm:cxn modelId="{F07FF512-9DB3-457A-BB3A-C21DE427F1F6}" type="presParOf" srcId="{6A447B58-E8EC-446E-ABB4-ACD6161421EF}" destId="{CD810878-CEBB-44CE-9E3F-4A7589F3BF91}" srcOrd="1" destOrd="0" presId="urn:microsoft.com/office/officeart/2018/2/layout/IconCircleList"/>
    <dgm:cxn modelId="{C1E54C47-A91A-4CCF-80F9-F368AE75C820}" type="presParOf" srcId="{6A447B58-E8EC-446E-ABB4-ACD6161421EF}" destId="{4C7087AD-7665-4A63-B504-E45757BDBB37}" srcOrd="2" destOrd="0" presId="urn:microsoft.com/office/officeart/2018/2/layout/IconCircleList"/>
    <dgm:cxn modelId="{DEE89D7C-7BC7-4D27-8120-A1FE055ED34C}" type="presParOf" srcId="{6A447B58-E8EC-446E-ABB4-ACD6161421EF}" destId="{550BB3D5-3AFC-430F-94BF-E4C1900B644E}" srcOrd="3" destOrd="0" presId="urn:microsoft.com/office/officeart/2018/2/layout/IconCircleList"/>
    <dgm:cxn modelId="{89837D9C-8BFE-4D53-882A-07DE31D024E8}" type="presParOf" srcId="{689B2939-F0F5-45DF-BEE5-2E2036F0D498}" destId="{6D3E56BF-01A8-4D61-9CF0-96A9D0EAC74A}" srcOrd="1" destOrd="0" presId="urn:microsoft.com/office/officeart/2018/2/layout/IconCircleList"/>
    <dgm:cxn modelId="{BCBFDDBD-7003-4B85-9BE9-AE079A4771FC}" type="presParOf" srcId="{689B2939-F0F5-45DF-BEE5-2E2036F0D498}" destId="{A6E99407-3656-4B0C-9924-A73AAA87DD41}" srcOrd="2" destOrd="0" presId="urn:microsoft.com/office/officeart/2018/2/layout/IconCircleList"/>
    <dgm:cxn modelId="{EB66F304-2B7E-42D8-9433-9B5FD4787E47}" type="presParOf" srcId="{A6E99407-3656-4B0C-9924-A73AAA87DD41}" destId="{B0E894FA-328C-4B81-A3F3-8221C863E03E}" srcOrd="0" destOrd="0" presId="urn:microsoft.com/office/officeart/2018/2/layout/IconCircleList"/>
    <dgm:cxn modelId="{0462C821-C97F-4760-8867-E333A0854A1C}" type="presParOf" srcId="{A6E99407-3656-4B0C-9924-A73AAA87DD41}" destId="{F6258A05-13CC-4CA2-B6BB-DF62784263F6}" srcOrd="1" destOrd="0" presId="urn:microsoft.com/office/officeart/2018/2/layout/IconCircleList"/>
    <dgm:cxn modelId="{41353126-1A8B-4B3C-89E0-AD7E5F321D52}" type="presParOf" srcId="{A6E99407-3656-4B0C-9924-A73AAA87DD41}" destId="{77D45BCC-D304-4C01-94D2-D92EBCA0A470}" srcOrd="2" destOrd="0" presId="urn:microsoft.com/office/officeart/2018/2/layout/IconCircleList"/>
    <dgm:cxn modelId="{838A25F4-C279-44DE-B78F-BBD2211FC377}" type="presParOf" srcId="{A6E99407-3656-4B0C-9924-A73AAA87DD41}" destId="{334A35CD-7857-4993-A60E-F335E06D9452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D4DCE0A-A2E7-0F4D-B2B1-B1924BDBDC68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88C394-AEA7-8744-91FD-495EB4AA9DF6}">
      <dgm:prSet/>
      <dgm:spPr/>
      <dgm:t>
        <a:bodyPr/>
        <a:lstStyle/>
        <a:p>
          <a:r>
            <a:rPr lang="en-GB" b="0" dirty="0"/>
            <a:t>Allows authors to provide the source of any quotations, ideas, and information that they include in their own work based on the copyrighted works of other authors</a:t>
          </a:r>
          <a:r>
            <a:rPr lang="en-GB" dirty="0">
              <a:solidFill>
                <a:schemeClr val="tx1"/>
              </a:solidFill>
            </a:rPr>
            <a:t> </a:t>
          </a:r>
          <a:endParaRPr lang="en-MK" dirty="0">
            <a:solidFill>
              <a:schemeClr val="tx1"/>
            </a:solidFill>
          </a:endParaRPr>
        </a:p>
      </dgm:t>
    </dgm:pt>
    <dgm:pt modelId="{DE533D69-EB34-2B4E-A77B-E1E340C4FC6E}" type="parTrans" cxnId="{011C80C0-D727-F34E-BED1-8A74E1C76A5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777E50-F1C9-134A-9FBF-1FF336D30F0C}" type="sibTrans" cxnId="{011C80C0-D727-F34E-BED1-8A74E1C76A5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8A81CF-ADFE-7B42-8065-4BC1557FD94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The amount of information quoted must be very limited</a:t>
          </a:r>
          <a:endParaRPr lang="en-MK" dirty="0">
            <a:solidFill>
              <a:schemeClr val="tx1"/>
            </a:solidFill>
          </a:endParaRPr>
        </a:p>
      </dgm:t>
    </dgm:pt>
    <dgm:pt modelId="{3805B3C4-0C00-7B45-8975-8D0C5396D362}" type="parTrans" cxnId="{DCCAD1E5-4779-844C-B625-DFF7F930653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32044CC-5DA0-E94B-B847-60F83C5C9368}" type="sibTrans" cxnId="{DCCAD1E5-4779-844C-B625-DFF7F930653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ABD72C0-8DBD-BA4C-87B4-E9797E9BEB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“Fair Use” of copyright law</a:t>
          </a:r>
          <a:endParaRPr lang="en-MK" dirty="0">
            <a:solidFill>
              <a:schemeClr val="tx1"/>
            </a:solidFill>
          </a:endParaRPr>
        </a:p>
      </dgm:t>
    </dgm:pt>
    <dgm:pt modelId="{B2AA9FD6-1166-0C47-8FEC-106638799D07}" type="parTrans" cxnId="{075F2C3D-A42C-3F43-BED7-7076B9AC007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275B7D-1D11-D34A-A6B0-C34248EA8EC3}" type="sibTrans" cxnId="{075F2C3D-A42C-3F43-BED7-7076B9AC007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04C69A-8DC3-BB4E-9E25-C6AB589CD07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Sole purpose: illustration for teaching or scientific research with attribution</a:t>
          </a:r>
          <a:endParaRPr lang="en-MK" dirty="0">
            <a:solidFill>
              <a:schemeClr val="tx1"/>
            </a:solidFill>
          </a:endParaRPr>
        </a:p>
      </dgm:t>
    </dgm:pt>
    <dgm:pt modelId="{094C2B7D-218F-9F40-B91D-98168C110C76}" type="parTrans" cxnId="{E1310D93-E2C3-994A-A3EE-B761BA16BAE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E70672-0860-4E43-8CB6-DB69208D86A1}" type="sibTrans" cxnId="{E1310D93-E2C3-994A-A3EE-B761BA16BAE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427D40A-BC34-BA42-AADC-4B86301050B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Careful: varies across countries</a:t>
          </a:r>
          <a:endParaRPr lang="en-MK" dirty="0">
            <a:solidFill>
              <a:schemeClr val="tx1"/>
            </a:solidFill>
          </a:endParaRPr>
        </a:p>
      </dgm:t>
    </dgm:pt>
    <dgm:pt modelId="{55994A44-C9A3-5543-A3B0-DC0E6E2F55F3}" type="parTrans" cxnId="{7FD421D5-B399-5047-BC86-F972931482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E394F7-D4A6-EB48-847A-9769B9629654}" type="sibTrans" cxnId="{7FD421D5-B399-5047-BC86-F972931482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083182-56DF-F743-B1D5-451C4BBC697D}" type="pres">
      <dgm:prSet presAssocID="{CD4DCE0A-A2E7-0F4D-B2B1-B1924BDBDC68}" presName="linear" presStyleCnt="0">
        <dgm:presLayoutVars>
          <dgm:animLvl val="lvl"/>
          <dgm:resizeHandles val="exact"/>
        </dgm:presLayoutVars>
      </dgm:prSet>
      <dgm:spPr/>
    </dgm:pt>
    <dgm:pt modelId="{8451BEE2-45DF-6A4A-9619-FB73C63B3D79}" type="pres">
      <dgm:prSet presAssocID="{4E88C394-AEA7-8744-91FD-495EB4AA9DF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E86C157-123C-184F-9823-E237BE6B7EC4}" type="pres">
      <dgm:prSet presAssocID="{48777E50-F1C9-134A-9FBF-1FF336D30F0C}" presName="spacer" presStyleCnt="0"/>
      <dgm:spPr/>
    </dgm:pt>
    <dgm:pt modelId="{5B16AADC-908F-B74D-A6B8-FA3BD7285FF8}" type="pres">
      <dgm:prSet presAssocID="{D38A81CF-ADFE-7B42-8065-4BC1557FD94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2FE5032-53F8-6F4C-BA7B-E08E378F920D}" type="pres">
      <dgm:prSet presAssocID="{432044CC-5DA0-E94B-B847-60F83C5C9368}" presName="spacer" presStyleCnt="0"/>
      <dgm:spPr/>
    </dgm:pt>
    <dgm:pt modelId="{2ED9BC6F-4716-5640-B476-3F013FCAAB1C}" type="pres">
      <dgm:prSet presAssocID="{DABD72C0-8DBD-BA4C-87B4-E9797E9BEB1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3E77D25-69D1-7244-8CF0-7C4E2B6B0631}" type="pres">
      <dgm:prSet presAssocID="{DABD72C0-8DBD-BA4C-87B4-E9797E9BEB1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F7D8011-AEE0-B945-AD50-7D72278EADCD}" type="presOf" srcId="{4E88C394-AEA7-8744-91FD-495EB4AA9DF6}" destId="{8451BEE2-45DF-6A4A-9619-FB73C63B3D79}" srcOrd="0" destOrd="0" presId="urn:microsoft.com/office/officeart/2005/8/layout/vList2"/>
    <dgm:cxn modelId="{46D26B1B-AC83-F848-8F6B-A56EB47AB2C4}" type="presOf" srcId="{DABD72C0-8DBD-BA4C-87B4-E9797E9BEB1B}" destId="{2ED9BC6F-4716-5640-B476-3F013FCAAB1C}" srcOrd="0" destOrd="0" presId="urn:microsoft.com/office/officeart/2005/8/layout/vList2"/>
    <dgm:cxn modelId="{075F2C3D-A42C-3F43-BED7-7076B9AC0071}" srcId="{CD4DCE0A-A2E7-0F4D-B2B1-B1924BDBDC68}" destId="{DABD72C0-8DBD-BA4C-87B4-E9797E9BEB1B}" srcOrd="2" destOrd="0" parTransId="{B2AA9FD6-1166-0C47-8FEC-106638799D07}" sibTransId="{3F275B7D-1D11-D34A-A6B0-C34248EA8EC3}"/>
    <dgm:cxn modelId="{F77EFB45-7BDD-0B4A-9AE3-B86DFD2ACE32}" type="presOf" srcId="{A004C69A-8DC3-BB4E-9E25-C6AB589CD074}" destId="{D3E77D25-69D1-7244-8CF0-7C4E2B6B0631}" srcOrd="0" destOrd="0" presId="urn:microsoft.com/office/officeart/2005/8/layout/vList2"/>
    <dgm:cxn modelId="{D7C34A5C-1085-5342-83E4-92AAE753F7DD}" type="presOf" srcId="{A427D40A-BC34-BA42-AADC-4B86301050B7}" destId="{D3E77D25-69D1-7244-8CF0-7C4E2B6B0631}" srcOrd="0" destOrd="1" presId="urn:microsoft.com/office/officeart/2005/8/layout/vList2"/>
    <dgm:cxn modelId="{5C155E64-F04A-FE47-BCDD-4884B473BA2F}" type="presOf" srcId="{CD4DCE0A-A2E7-0F4D-B2B1-B1924BDBDC68}" destId="{E5083182-56DF-F743-B1D5-451C4BBC697D}" srcOrd="0" destOrd="0" presId="urn:microsoft.com/office/officeart/2005/8/layout/vList2"/>
    <dgm:cxn modelId="{E1310D93-E2C3-994A-A3EE-B761BA16BAED}" srcId="{DABD72C0-8DBD-BA4C-87B4-E9797E9BEB1B}" destId="{A004C69A-8DC3-BB4E-9E25-C6AB589CD074}" srcOrd="0" destOrd="0" parTransId="{094C2B7D-218F-9F40-B91D-98168C110C76}" sibTransId="{4FE70672-0860-4E43-8CB6-DB69208D86A1}"/>
    <dgm:cxn modelId="{ED7F0895-4CBD-1041-B753-425BA4F42683}" type="presOf" srcId="{D38A81CF-ADFE-7B42-8065-4BC1557FD940}" destId="{5B16AADC-908F-B74D-A6B8-FA3BD7285FF8}" srcOrd="0" destOrd="0" presId="urn:microsoft.com/office/officeart/2005/8/layout/vList2"/>
    <dgm:cxn modelId="{011C80C0-D727-F34E-BED1-8A74E1C76A59}" srcId="{CD4DCE0A-A2E7-0F4D-B2B1-B1924BDBDC68}" destId="{4E88C394-AEA7-8744-91FD-495EB4AA9DF6}" srcOrd="0" destOrd="0" parTransId="{DE533D69-EB34-2B4E-A77B-E1E340C4FC6E}" sibTransId="{48777E50-F1C9-134A-9FBF-1FF336D30F0C}"/>
    <dgm:cxn modelId="{7FD421D5-B399-5047-BC86-F97293148220}" srcId="{DABD72C0-8DBD-BA4C-87B4-E9797E9BEB1B}" destId="{A427D40A-BC34-BA42-AADC-4B86301050B7}" srcOrd="1" destOrd="0" parTransId="{55994A44-C9A3-5543-A3B0-DC0E6E2F55F3}" sibTransId="{3DE394F7-D4A6-EB48-847A-9769B9629654}"/>
    <dgm:cxn modelId="{DCCAD1E5-4779-844C-B625-DFF7F9306536}" srcId="{CD4DCE0A-A2E7-0F4D-B2B1-B1924BDBDC68}" destId="{D38A81CF-ADFE-7B42-8065-4BC1557FD940}" srcOrd="1" destOrd="0" parTransId="{3805B3C4-0C00-7B45-8975-8D0C5396D362}" sibTransId="{432044CC-5DA0-E94B-B847-60F83C5C9368}"/>
    <dgm:cxn modelId="{1B1BFA2D-D6D2-CD43-82C5-FDCF0A1231DD}" type="presParOf" srcId="{E5083182-56DF-F743-B1D5-451C4BBC697D}" destId="{8451BEE2-45DF-6A4A-9619-FB73C63B3D79}" srcOrd="0" destOrd="0" presId="urn:microsoft.com/office/officeart/2005/8/layout/vList2"/>
    <dgm:cxn modelId="{E7E6ADE3-05CF-E94C-B960-799DEA199818}" type="presParOf" srcId="{E5083182-56DF-F743-B1D5-451C4BBC697D}" destId="{5E86C157-123C-184F-9823-E237BE6B7EC4}" srcOrd="1" destOrd="0" presId="urn:microsoft.com/office/officeart/2005/8/layout/vList2"/>
    <dgm:cxn modelId="{2E79342A-AF91-404A-9367-1E7998405AA5}" type="presParOf" srcId="{E5083182-56DF-F743-B1D5-451C4BBC697D}" destId="{5B16AADC-908F-B74D-A6B8-FA3BD7285FF8}" srcOrd="2" destOrd="0" presId="urn:microsoft.com/office/officeart/2005/8/layout/vList2"/>
    <dgm:cxn modelId="{9AB5ECE2-532D-5C4B-8B33-F09F27482CCB}" type="presParOf" srcId="{E5083182-56DF-F743-B1D5-451C4BBC697D}" destId="{92FE5032-53F8-6F4C-BA7B-E08E378F920D}" srcOrd="3" destOrd="0" presId="urn:microsoft.com/office/officeart/2005/8/layout/vList2"/>
    <dgm:cxn modelId="{62039AB3-3B7C-6D4B-A148-1221114A16E8}" type="presParOf" srcId="{E5083182-56DF-F743-B1D5-451C4BBC697D}" destId="{2ED9BC6F-4716-5640-B476-3F013FCAAB1C}" srcOrd="4" destOrd="0" presId="urn:microsoft.com/office/officeart/2005/8/layout/vList2"/>
    <dgm:cxn modelId="{1E5533BE-233D-3F4F-8FE2-B9016415F997}" type="presParOf" srcId="{E5083182-56DF-F743-B1D5-451C4BBC697D}" destId="{D3E77D25-69D1-7244-8CF0-7C4E2B6B0631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09220" rIns="109220" bIns="10922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b="0" kern="1200" dirty="0">
              <a:solidFill>
                <a:schemeClr val="tx1"/>
              </a:solidFill>
            </a:rPr>
            <a:t>Identify permissible licenses</a:t>
          </a:r>
        </a:p>
      </dsp:txBody>
      <dsp:txXfrm>
        <a:off x="604289" y="435133"/>
        <a:ext cx="9851585" cy="870267"/>
      </dsp:txXfrm>
    </dsp:sp>
    <dsp:sp modelId="{1A53D0BC-8359-9E4A-937D-37439310AAAB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09220" rIns="109220" bIns="10922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b="0" kern="1200" dirty="0">
              <a:solidFill>
                <a:schemeClr val="tx1"/>
              </a:solidFill>
            </a:rPr>
            <a:t>Provide attribution for reused content</a:t>
          </a:r>
        </a:p>
      </dsp:txBody>
      <dsp:txXfrm>
        <a:off x="920631" y="1740535"/>
        <a:ext cx="9535243" cy="870267"/>
      </dsp:txXfrm>
    </dsp:sp>
    <dsp:sp modelId="{A14003AF-52A9-4245-AF6A-481A64EAC3C4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09220" rIns="109220" bIns="10922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b="0" kern="1200" dirty="0">
              <a:solidFill>
                <a:schemeClr val="tx1"/>
              </a:solidFill>
            </a:rPr>
            <a:t>Define how others should cite your work</a:t>
          </a:r>
        </a:p>
      </dsp:txBody>
      <dsp:txXfrm>
        <a:off x="604289" y="3045936"/>
        <a:ext cx="9851585" cy="870267"/>
      </dsp:txXfrm>
    </dsp:sp>
    <dsp:sp modelId="{C5C76DCD-3CC6-614F-A009-7CC25AEC9B8C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43C95B-75D4-9140-BBC4-AD886F8A16A1}">
      <dsp:nvSpPr>
        <dsp:cNvPr id="0" name=""/>
        <dsp:cNvSpPr/>
      </dsp:nvSpPr>
      <dsp:spPr>
        <a:xfrm>
          <a:off x="0" y="24050"/>
          <a:ext cx="10515600" cy="11536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>
              <a:solidFill>
                <a:schemeClr val="tx1"/>
              </a:solidFill>
            </a:rPr>
            <a:t>Combining = combine learning materials from different sources available under different licenses</a:t>
          </a:r>
          <a:endParaRPr lang="en-MK" sz="2900" kern="1200" dirty="0">
            <a:solidFill>
              <a:schemeClr val="tx1"/>
            </a:solidFill>
          </a:endParaRPr>
        </a:p>
      </dsp:txBody>
      <dsp:txXfrm>
        <a:off x="56315" y="80365"/>
        <a:ext cx="10402970" cy="1040990"/>
      </dsp:txXfrm>
    </dsp:sp>
    <dsp:sp modelId="{352EA55E-699D-1C4B-BC8B-D2765CFCFD13}">
      <dsp:nvSpPr>
        <dsp:cNvPr id="0" name=""/>
        <dsp:cNvSpPr/>
      </dsp:nvSpPr>
      <dsp:spPr>
        <a:xfrm>
          <a:off x="0" y="1177670"/>
          <a:ext cx="10515600" cy="1200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 dirty="0">
              <a:solidFill>
                <a:schemeClr val="tx1"/>
              </a:solidFill>
            </a:rPr>
            <a:t>you may combine </a:t>
          </a:r>
          <a:r>
            <a:rPr lang="en-GB" sz="2300" b="1" kern="1200" dirty="0">
              <a:solidFill>
                <a:schemeClr val="tx1"/>
              </a:solidFill>
            </a:rPr>
            <a:t>any CC-licensed content </a:t>
          </a:r>
          <a:r>
            <a:rPr lang="en-GB" sz="2300" kern="1200" dirty="0">
              <a:solidFill>
                <a:schemeClr val="tx1"/>
              </a:solidFill>
            </a:rPr>
            <a:t>as long as you provide attribution and</a:t>
          </a:r>
          <a:endParaRPr lang="en-MK" sz="2300" kern="1200" dirty="0">
            <a:solidFill>
              <a:schemeClr val="tx1"/>
            </a:solidFill>
          </a:endParaRPr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 dirty="0">
              <a:solidFill>
                <a:schemeClr val="tx1"/>
              </a:solidFill>
            </a:rPr>
            <a:t>comply with the </a:t>
          </a:r>
          <a:r>
            <a:rPr lang="en-GB" sz="2300" kern="1200" dirty="0" err="1">
              <a:solidFill>
                <a:schemeClr val="tx1"/>
              </a:solidFill>
            </a:rPr>
            <a:t>NonCommercial</a:t>
          </a:r>
          <a:r>
            <a:rPr lang="en-GB" sz="2300" kern="1200" dirty="0">
              <a:solidFill>
                <a:schemeClr val="tx1"/>
              </a:solidFill>
            </a:rPr>
            <a:t> restriction if it applies</a:t>
          </a:r>
          <a:endParaRPr lang="en-MK" sz="2300" kern="1200" dirty="0">
            <a:solidFill>
              <a:schemeClr val="tx1"/>
            </a:solidFill>
          </a:endParaRPr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 dirty="0">
              <a:solidFill>
                <a:schemeClr val="tx1"/>
              </a:solidFill>
            </a:rPr>
            <a:t>comply with the </a:t>
          </a:r>
          <a:r>
            <a:rPr lang="en-GB" sz="2300" kern="1200" dirty="0" err="1">
              <a:solidFill>
                <a:schemeClr val="tx1"/>
              </a:solidFill>
            </a:rPr>
            <a:t>NoDerivatives</a:t>
          </a:r>
          <a:r>
            <a:rPr lang="en-GB" sz="2300" kern="1200" dirty="0">
              <a:solidFill>
                <a:schemeClr val="tx1"/>
              </a:solidFill>
            </a:rPr>
            <a:t> restriction if it applies</a:t>
          </a:r>
          <a:endParaRPr lang="en-MK" sz="2300" kern="1200" dirty="0">
            <a:solidFill>
              <a:schemeClr val="tx1"/>
            </a:solidFill>
          </a:endParaRPr>
        </a:p>
      </dsp:txBody>
      <dsp:txXfrm>
        <a:off x="0" y="1177670"/>
        <a:ext cx="10515600" cy="1200599"/>
      </dsp:txXfrm>
    </dsp:sp>
    <dsp:sp modelId="{7C84ECB0-D4BB-CB4C-AA0C-2FDA0E823211}">
      <dsp:nvSpPr>
        <dsp:cNvPr id="0" name=""/>
        <dsp:cNvSpPr/>
      </dsp:nvSpPr>
      <dsp:spPr>
        <a:xfrm>
          <a:off x="0" y="2378270"/>
          <a:ext cx="10515600" cy="11536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>
              <a:solidFill>
                <a:schemeClr val="tx1"/>
              </a:solidFill>
            </a:rPr>
            <a:t>Remixing = derivative = adaptation =&gt; when the modified work manifests sufficient new creativity to be copyrightable</a:t>
          </a:r>
          <a:endParaRPr lang="en-MK" sz="2900" kern="1200" dirty="0">
            <a:solidFill>
              <a:schemeClr val="tx1"/>
            </a:solidFill>
          </a:endParaRPr>
        </a:p>
      </dsp:txBody>
      <dsp:txXfrm>
        <a:off x="56315" y="2434585"/>
        <a:ext cx="10402970" cy="1040990"/>
      </dsp:txXfrm>
    </dsp:sp>
    <dsp:sp modelId="{C00C43FD-4AE0-2148-B3E0-70BA71C9CFEC}">
      <dsp:nvSpPr>
        <dsp:cNvPr id="0" name=""/>
        <dsp:cNvSpPr/>
      </dsp:nvSpPr>
      <dsp:spPr>
        <a:xfrm>
          <a:off x="0" y="3531890"/>
          <a:ext cx="10515600" cy="7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b="1" kern="1200" dirty="0">
              <a:solidFill>
                <a:schemeClr val="accent4"/>
              </a:solidFill>
            </a:rPr>
            <a:t>Adaptation</a:t>
          </a:r>
          <a:r>
            <a:rPr lang="en-GB" sz="2300" kern="1200" dirty="0">
              <a:solidFill>
                <a:schemeClr val="tx1"/>
              </a:solidFill>
            </a:rPr>
            <a:t> creates some new version of the original form</a:t>
          </a:r>
          <a:endParaRPr lang="en-MK" sz="2300" kern="1200" dirty="0">
            <a:solidFill>
              <a:schemeClr val="tx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MK" sz="2300" kern="1200" dirty="0">
              <a:solidFill>
                <a:schemeClr val="tx1"/>
              </a:solidFill>
            </a:rPr>
            <a:t>Try to avoid this whenever possible</a:t>
          </a:r>
        </a:p>
      </dsp:txBody>
      <dsp:txXfrm>
        <a:off x="0" y="3531890"/>
        <a:ext cx="10515600" cy="79539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7DC457-212A-5B48-8364-A8D754044CC5}">
      <dsp:nvSpPr>
        <dsp:cNvPr id="0" name=""/>
        <dsp:cNvSpPr/>
      </dsp:nvSpPr>
      <dsp:spPr>
        <a:xfrm>
          <a:off x="0" y="2626263"/>
          <a:ext cx="5181600" cy="17231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/>
            <a:t>U</a:t>
          </a:r>
          <a:r>
            <a:rPr lang="en-MK" sz="3100" kern="1200" dirty="0"/>
            <a:t>se the TASL method</a:t>
          </a:r>
        </a:p>
      </dsp:txBody>
      <dsp:txXfrm>
        <a:off x="0" y="2626263"/>
        <a:ext cx="5181600" cy="1723112"/>
      </dsp:txXfrm>
    </dsp:sp>
    <dsp:sp modelId="{D19277CE-A6DD-C549-A2B4-45D95F024F5E}">
      <dsp:nvSpPr>
        <dsp:cNvPr id="0" name=""/>
        <dsp:cNvSpPr/>
      </dsp:nvSpPr>
      <dsp:spPr>
        <a:xfrm rot="10800000">
          <a:off x="0" y="1962"/>
          <a:ext cx="5181600" cy="2650147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C</a:t>
          </a:r>
          <a:r>
            <a:rPr lang="en-MK" sz="3100" kern="1200" dirty="0">
              <a:solidFill>
                <a:schemeClr val="tx1"/>
              </a:solidFill>
            </a:rPr>
            <a:t>heck if the author has a preferred way for attribution</a:t>
          </a:r>
        </a:p>
      </dsp:txBody>
      <dsp:txXfrm rot="10800000">
        <a:off x="0" y="1962"/>
        <a:ext cx="5181600" cy="17219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0B2CCD-C6F6-AB4B-9CBF-A76DE682F8DA}">
      <dsp:nvSpPr>
        <dsp:cNvPr id="0" name=""/>
        <dsp:cNvSpPr/>
      </dsp:nvSpPr>
      <dsp:spPr>
        <a:xfrm>
          <a:off x="632" y="572231"/>
          <a:ext cx="2466826" cy="148009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>
              <a:solidFill>
                <a:schemeClr val="tx1"/>
              </a:solidFill>
            </a:rPr>
            <a:t>Title</a:t>
          </a:r>
          <a:endParaRPr lang="en-GB" sz="5400" kern="1200" dirty="0">
            <a:solidFill>
              <a:schemeClr val="tx1"/>
            </a:solidFill>
          </a:endParaRPr>
        </a:p>
      </dsp:txBody>
      <dsp:txXfrm>
        <a:off x="632" y="572231"/>
        <a:ext cx="2466826" cy="1480095"/>
      </dsp:txXfrm>
    </dsp:sp>
    <dsp:sp modelId="{2BABF4D0-3BE7-B54B-8FFB-797CA967BDC1}">
      <dsp:nvSpPr>
        <dsp:cNvPr id="0" name=""/>
        <dsp:cNvSpPr/>
      </dsp:nvSpPr>
      <dsp:spPr>
        <a:xfrm>
          <a:off x="2714141" y="572231"/>
          <a:ext cx="2466826" cy="148009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>
              <a:solidFill>
                <a:schemeClr val="tx1"/>
              </a:solidFill>
            </a:rPr>
            <a:t>Author</a:t>
          </a:r>
        </a:p>
      </dsp:txBody>
      <dsp:txXfrm>
        <a:off x="2714141" y="572231"/>
        <a:ext cx="2466826" cy="1480095"/>
      </dsp:txXfrm>
    </dsp:sp>
    <dsp:sp modelId="{8DC4C171-DF7E-8D46-A385-ABA5478F92B9}">
      <dsp:nvSpPr>
        <dsp:cNvPr id="0" name=""/>
        <dsp:cNvSpPr/>
      </dsp:nvSpPr>
      <dsp:spPr>
        <a:xfrm>
          <a:off x="632" y="2299010"/>
          <a:ext cx="2466826" cy="148009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>
              <a:solidFill>
                <a:schemeClr val="tx1"/>
              </a:solidFill>
            </a:rPr>
            <a:t>Source</a:t>
          </a:r>
        </a:p>
      </dsp:txBody>
      <dsp:txXfrm>
        <a:off x="632" y="2299010"/>
        <a:ext cx="2466826" cy="1480095"/>
      </dsp:txXfrm>
    </dsp:sp>
    <dsp:sp modelId="{A37A20D1-B0F7-8443-86A1-A86E7DF5CA25}">
      <dsp:nvSpPr>
        <dsp:cNvPr id="0" name=""/>
        <dsp:cNvSpPr/>
      </dsp:nvSpPr>
      <dsp:spPr>
        <a:xfrm>
          <a:off x="2714141" y="2299010"/>
          <a:ext cx="2466826" cy="148009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>
              <a:solidFill>
                <a:schemeClr val="bg1"/>
              </a:solidFill>
            </a:rPr>
            <a:t>License</a:t>
          </a:r>
        </a:p>
      </dsp:txBody>
      <dsp:txXfrm>
        <a:off x="2714141" y="2299010"/>
        <a:ext cx="2466826" cy="148009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DAD5F8-4A5D-4B22-A728-7BEB31CE38A8}">
      <dsp:nvSpPr>
        <dsp:cNvPr id="0" name=""/>
        <dsp:cNvSpPr/>
      </dsp:nvSpPr>
      <dsp:spPr>
        <a:xfrm>
          <a:off x="282221" y="1158709"/>
          <a:ext cx="1371985" cy="137198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810878-CEBB-44CE-9E3F-4A7589F3BF91}">
      <dsp:nvSpPr>
        <dsp:cNvPr id="0" name=""/>
        <dsp:cNvSpPr/>
      </dsp:nvSpPr>
      <dsp:spPr>
        <a:xfrm>
          <a:off x="570337" y="1446826"/>
          <a:ext cx="795751" cy="7957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0BB3D5-3AFC-430F-94BF-E4C1900B644E}">
      <dsp:nvSpPr>
        <dsp:cNvPr id="0" name=""/>
        <dsp:cNvSpPr/>
      </dsp:nvSpPr>
      <dsp:spPr>
        <a:xfrm>
          <a:off x="1948202" y="115870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situations when an author does not own the copyright to the work they have created</a:t>
          </a:r>
          <a:endParaRPr lang="en-US" sz="2400" kern="1200" dirty="0"/>
        </a:p>
      </dsp:txBody>
      <dsp:txXfrm>
        <a:off x="1948202" y="1158709"/>
        <a:ext cx="3233964" cy="1371985"/>
      </dsp:txXfrm>
    </dsp:sp>
    <dsp:sp modelId="{B0E894FA-328C-4B81-A3F3-8221C863E03E}">
      <dsp:nvSpPr>
        <dsp:cNvPr id="0" name=""/>
        <dsp:cNvSpPr/>
      </dsp:nvSpPr>
      <dsp:spPr>
        <a:xfrm>
          <a:off x="5745661" y="1158709"/>
          <a:ext cx="1371985" cy="137198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258A05-13CC-4CA2-B6BB-DF62784263F6}">
      <dsp:nvSpPr>
        <dsp:cNvPr id="0" name=""/>
        <dsp:cNvSpPr/>
      </dsp:nvSpPr>
      <dsp:spPr>
        <a:xfrm>
          <a:off x="6033778" y="1446826"/>
          <a:ext cx="795751" cy="7957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4A35CD-7857-4993-A60E-F335E06D9452}">
      <dsp:nvSpPr>
        <dsp:cNvPr id="0" name=""/>
        <dsp:cNvSpPr/>
      </dsp:nvSpPr>
      <dsp:spPr>
        <a:xfrm>
          <a:off x="7411643" y="115870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the attribution statement should include a copyright statement</a:t>
          </a:r>
          <a:endParaRPr lang="en-US" sz="2400" kern="1200"/>
        </a:p>
      </dsp:txBody>
      <dsp:txXfrm>
        <a:off x="7411643" y="1158709"/>
        <a:ext cx="3233964" cy="137198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51BEE2-45DF-6A4A-9619-FB73C63B3D79}">
      <dsp:nvSpPr>
        <dsp:cNvPr id="0" name=""/>
        <dsp:cNvSpPr/>
      </dsp:nvSpPr>
      <dsp:spPr>
        <a:xfrm>
          <a:off x="0" y="427554"/>
          <a:ext cx="10515600" cy="9149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0" kern="1200" dirty="0"/>
            <a:t>Allows authors to provide the source of any quotations, ideas, and information that they include in their own work based on the copyrighted works of other authors</a:t>
          </a:r>
          <a:r>
            <a:rPr lang="en-GB" sz="2300" kern="1200" dirty="0">
              <a:solidFill>
                <a:schemeClr val="tx1"/>
              </a:solidFill>
            </a:rPr>
            <a:t> </a:t>
          </a:r>
          <a:endParaRPr lang="en-MK" sz="2300" kern="1200" dirty="0">
            <a:solidFill>
              <a:schemeClr val="tx1"/>
            </a:solidFill>
          </a:endParaRPr>
        </a:p>
      </dsp:txBody>
      <dsp:txXfrm>
        <a:off x="44664" y="472218"/>
        <a:ext cx="10426272" cy="825612"/>
      </dsp:txXfrm>
    </dsp:sp>
    <dsp:sp modelId="{5B16AADC-908F-B74D-A6B8-FA3BD7285FF8}">
      <dsp:nvSpPr>
        <dsp:cNvPr id="0" name=""/>
        <dsp:cNvSpPr/>
      </dsp:nvSpPr>
      <dsp:spPr>
        <a:xfrm>
          <a:off x="0" y="1408734"/>
          <a:ext cx="10515600" cy="9149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The amount of information quoted must be very limited</a:t>
          </a:r>
          <a:endParaRPr lang="en-MK" sz="2300" kern="1200" dirty="0">
            <a:solidFill>
              <a:schemeClr val="tx1"/>
            </a:solidFill>
          </a:endParaRPr>
        </a:p>
      </dsp:txBody>
      <dsp:txXfrm>
        <a:off x="44664" y="1453398"/>
        <a:ext cx="10426272" cy="825612"/>
      </dsp:txXfrm>
    </dsp:sp>
    <dsp:sp modelId="{2ED9BC6F-4716-5640-B476-3F013FCAAB1C}">
      <dsp:nvSpPr>
        <dsp:cNvPr id="0" name=""/>
        <dsp:cNvSpPr/>
      </dsp:nvSpPr>
      <dsp:spPr>
        <a:xfrm>
          <a:off x="0" y="2389914"/>
          <a:ext cx="10515600" cy="9149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“Fair Use” of copyright law</a:t>
          </a:r>
          <a:endParaRPr lang="en-MK" sz="2300" kern="1200" dirty="0">
            <a:solidFill>
              <a:schemeClr val="tx1"/>
            </a:solidFill>
          </a:endParaRPr>
        </a:p>
      </dsp:txBody>
      <dsp:txXfrm>
        <a:off x="44664" y="2434578"/>
        <a:ext cx="10426272" cy="825612"/>
      </dsp:txXfrm>
    </dsp:sp>
    <dsp:sp modelId="{D3E77D25-69D1-7244-8CF0-7C4E2B6B0631}">
      <dsp:nvSpPr>
        <dsp:cNvPr id="0" name=""/>
        <dsp:cNvSpPr/>
      </dsp:nvSpPr>
      <dsp:spPr>
        <a:xfrm>
          <a:off x="0" y="3304854"/>
          <a:ext cx="10515600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>
              <a:solidFill>
                <a:schemeClr val="tx1"/>
              </a:solidFill>
            </a:rPr>
            <a:t>Sole purpose: illustration for teaching or scientific research with attribution</a:t>
          </a:r>
          <a:endParaRPr lang="en-MK" sz="1800" kern="1200" dirty="0">
            <a:solidFill>
              <a:schemeClr val="tx1"/>
            </a:solidFill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>
              <a:solidFill>
                <a:schemeClr val="tx1"/>
              </a:solidFill>
            </a:rPr>
            <a:t>Careful: varies across countries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0" y="3304854"/>
        <a:ext cx="10515600" cy="618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K" dirty="0"/>
              <a:t>15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0540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http://</a:t>
            </a:r>
            <a:r>
              <a:rPr lang="en-GB" dirty="0" err="1"/>
              <a:t>whyopenresearch.org</a:t>
            </a:r>
            <a:r>
              <a:rPr lang="en-GB" dirty="0"/>
              <a:t>/slides</a:t>
            </a:r>
            <a:endParaRPr lang="en-M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1922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9587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orcid.org/0000-0003-0034-285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ixteenmilesofstring/" TargetMode="External"/><Relationship Id="rId7" Type="http://schemas.openxmlformats.org/officeDocument/2006/relationships/hyperlink" Target="https://creativecommons.org/licenses/by-nc-nd/4.0/" TargetMode="External"/><Relationship Id="rId2" Type="http://schemas.openxmlformats.org/officeDocument/2006/relationships/hyperlink" Target="http://www.flickr.com/photos/sixteenmilesofstring/8256206923/in/set-72157632200936657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getify" TargetMode="External"/><Relationship Id="rId5" Type="http://schemas.openxmlformats.org/officeDocument/2006/relationships/hyperlink" Target="https://github.com/getify/You-Dont-Know-JS" TargetMode="External"/><Relationship Id="rId4" Type="http://schemas.openxmlformats.org/officeDocument/2006/relationships/hyperlink" Target="http://creativecommons.org/licenses/by/4.0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textbc.ca/selfpublishguide/chapter/citation-vs-attribution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/3.0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musicarchive.org/music/Broke_For_Free/Directionless_EP/Broke_For_Free_-_Directionless_EP_-_03_Day_Bird%7Cthe" TargetMode="External"/><Relationship Id="rId13" Type="http://schemas.openxmlformats.org/officeDocument/2006/relationships/hyperlink" Target="https://creativecommons.org/licenses/by/4.0/" TargetMode="External"/><Relationship Id="rId3" Type="http://schemas.microsoft.com/office/2007/relationships/media" Target="../media/media2.mp4"/><Relationship Id="rId7" Type="http://schemas.openxmlformats.org/officeDocument/2006/relationships/hyperlink" Target="http://creativecommons.org/licenses/by/3.0/" TargetMode="External"/><Relationship Id="rId12" Type="http://schemas.openxmlformats.org/officeDocument/2006/relationships/hyperlink" Target="https://creativecommons.org/" TargetMode="Externa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hyperlink" Target="http://brokeforfree.com/" TargetMode="External"/><Relationship Id="rId11" Type="http://schemas.openxmlformats.org/officeDocument/2006/relationships/hyperlink" Target="https://www.linkedin.com/in/gotisbrown/" TargetMode="External"/><Relationship Id="rId5" Type="http://schemas.openxmlformats.org/officeDocument/2006/relationships/slideLayout" Target="../slideLayouts/slideLayout6.xml"/><Relationship Id="rId10" Type="http://schemas.openxmlformats.org/officeDocument/2006/relationships/hyperlink" Target="http://www.junell.net/" TargetMode="External"/><Relationship Id="rId4" Type="http://schemas.openxmlformats.org/officeDocument/2006/relationships/video" Target="../media/media2.mp4"/><Relationship Id="rId9" Type="http://schemas.openxmlformats.org/officeDocument/2006/relationships/image" Target="../media/image15.png"/><Relationship Id="rId1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tify" TargetMode="External"/><Relationship Id="rId2" Type="http://schemas.openxmlformats.org/officeDocument/2006/relationships/hyperlink" Target="https://github.com/getify/You-Dont-Know-J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4.0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nc-sa/4.0/" TargetMode="External"/><Relationship Id="rId2" Type="http://schemas.openxmlformats.org/officeDocument/2006/relationships/hyperlink" Target="https://slcc.pressbooks.pub/physicalgeography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nc-sa/4.0/" TargetMode="External"/><Relationship Id="rId2" Type="http://schemas.openxmlformats.org/officeDocument/2006/relationships/hyperlink" Target="https://slcc.pressbooks.pub/physicalgeography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creativecommons.org/licenses/by/4.0/" TargetMode="External"/><Relationship Id="rId5" Type="http://schemas.openxmlformats.org/officeDocument/2006/relationships/hyperlink" Target="https://figshare.com/articles/presentation/Sharing_in_science_Openness_as_a_solution_to_improve_reproducibility/1579268" TargetMode="External"/><Relationship Id="rId4" Type="http://schemas.openxmlformats.org/officeDocument/2006/relationships/hyperlink" Target="https://doi.org/10.6084/m9.figshare.1579268.v1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hyperlink" Target="https://opentextbc.ca/clinicalskills/" TargetMode="External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hyperlink" Target="https://creativecommons.org/licenses/by/4.0/" TargetMode="External"/><Relationship Id="rId9" Type="http://schemas.microsoft.com/office/2007/relationships/diagramDrawing" Target="../diagrams/drawing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obe.com/products/firefly.html" TargetMode="External"/><Relationship Id="rId2" Type="http://schemas.openxmlformats.org/officeDocument/2006/relationships/hyperlink" Target="https://rmit.libguides.com/referencing_AI_tools/images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openai.com/share/81f2e81f-f137-41b6-9881-39af1672ae3c" TargetMode="External"/><Relationship Id="rId2" Type="http://schemas.openxmlformats.org/officeDocument/2006/relationships/hyperlink" Target="https://chat.openai.com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rmit.libguides.com/referencing_AI_tools/home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citation-file-format.github.io/" TargetMode="External"/><Relationship Id="rId2" Type="http://schemas.openxmlformats.org/officeDocument/2006/relationships/hyperlink" Target="https://github.com/FAIR-by-Design-Methodology/templates/blob/main/CITATION.cff" TargetMode="Externa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dtechsandyk.blogspot.com/2011/12/great-video-on-copyright-fair-use.html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-nc-sa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reative_Commons_license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hyperlink" Target="https://creativecommons.org/licenses/by-sa/4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faq/#can-i-combine-material-under-different-creative-commons-licenses-in-my-work" TargetMode="External"/><Relationship Id="rId2" Type="http://schemas.openxmlformats.org/officeDocument/2006/relationships/hyperlink" Target="https://creativecommons.org/faq/CC_License_Compatibility_Chart.png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hyperlink" Target="https://creativecommons.org/licenses/by/4.0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" TargetMode="External"/><Relationship Id="rId2" Type="http://schemas.openxmlformats.org/officeDocument/2006/relationships/hyperlink" Target="https://creativecommons.org/faq/#can-i-combine-material-under-different-creative-commons-licenses-in-my-work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hyperlink" Target="https://wiki.creativecommons.org/wiki/Recommended_practices_for_attribution" TargetMode="Externa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GB" dirty="0"/>
              <a:t>Reusing existing learning materials</a:t>
            </a:r>
            <a:br>
              <a:rPr lang="en-GB" dirty="0"/>
            </a:br>
            <a:br>
              <a:rPr lang="en-GB" dirty="0"/>
            </a:br>
            <a:r>
              <a:rPr lang="en-GB" dirty="0"/>
              <a:t>Licensing &amp; Attribution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Sonja </a:t>
            </a:r>
            <a:r>
              <a:rPr lang="en-GB" dirty="0" err="1"/>
              <a:t>Filiposka</a:t>
            </a:r>
            <a:r>
              <a:rPr lang="en-GB" dirty="0"/>
              <a:t> (UKIM)</a:t>
            </a:r>
          </a:p>
        </p:txBody>
      </p:sp>
      <p:pic>
        <p:nvPicPr>
          <p:cNvPr id="3074" name="Picture 2" descr="https://orcid.org/0000-0003-0034-2855">
            <a:hlinkClick r:id="rId3"/>
            <a:extLst>
              <a:ext uri="{FF2B5EF4-FFF2-40B4-BE49-F238E27FC236}">
                <a16:creationId xmlns:a16="http://schemas.microsoft.com/office/drawing/2014/main" id="{779CCEB1-26EE-1460-FC74-D4B1433C5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4854" y="4839143"/>
            <a:ext cx="354980" cy="354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853DB-C1DB-8241-92FF-F372997F1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Attribution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E6AF6-FDE3-A943-B628-07A1B6F69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Image attribution</a:t>
            </a:r>
          </a:p>
          <a:p>
            <a:pPr lvl="1"/>
            <a:r>
              <a:rPr lang="en-GB" dirty="0"/>
              <a:t>"</a:t>
            </a:r>
            <a:r>
              <a:rPr lang="en-GB" dirty="0">
                <a:hlinkClick r:id="rId2"/>
              </a:rPr>
              <a:t>Creative Commons 10th Birthday Celebration San Francisco</a:t>
            </a:r>
            <a:r>
              <a:rPr lang="en-GB" dirty="0"/>
              <a:t>" by </a:t>
            </a:r>
            <a:r>
              <a:rPr lang="en-GB" dirty="0">
                <a:hlinkClick r:id="rId3"/>
              </a:rPr>
              <a:t>Timothy Vollmer</a:t>
            </a:r>
            <a:r>
              <a:rPr lang="en-GB" dirty="0"/>
              <a:t> is licensed under </a:t>
            </a:r>
            <a:r>
              <a:rPr lang="en-GB" dirty="0">
                <a:hlinkClick r:id="rId4"/>
              </a:rPr>
              <a:t>CC BY 4.0</a:t>
            </a:r>
            <a:endParaRPr lang="en-GB" dirty="0"/>
          </a:p>
          <a:p>
            <a:r>
              <a:rPr lang="en-GB" dirty="0"/>
              <a:t>Adapted image attribution (if derivatives are allowed)</a:t>
            </a:r>
          </a:p>
          <a:p>
            <a:pPr lvl="1"/>
            <a:r>
              <a:rPr lang="en-GB" dirty="0"/>
              <a:t>"</a:t>
            </a:r>
            <a:r>
              <a:rPr lang="en-GB" dirty="0">
                <a:hlinkClick r:id="rId2"/>
              </a:rPr>
              <a:t>Creative Commons 10th Birthday Celebration San Francisco</a:t>
            </a:r>
            <a:r>
              <a:rPr lang="en-GB" dirty="0"/>
              <a:t>" by </a:t>
            </a:r>
            <a:r>
              <a:rPr lang="en-GB" dirty="0">
                <a:hlinkClick r:id="rId3"/>
              </a:rPr>
              <a:t>Timothy Vollmer</a:t>
            </a:r>
            <a:r>
              <a:rPr lang="en-GB" dirty="0"/>
              <a:t> is licensed under </a:t>
            </a:r>
            <a:r>
              <a:rPr lang="en-GB" dirty="0">
                <a:hlinkClick r:id="rId4"/>
              </a:rPr>
              <a:t>CC BY 4.0</a:t>
            </a:r>
            <a:r>
              <a:rPr lang="en-GB" dirty="0"/>
              <a:t> / Cropped from original</a:t>
            </a:r>
          </a:p>
          <a:p>
            <a:r>
              <a:rPr lang="en-GB" dirty="0"/>
              <a:t>Text attribution</a:t>
            </a:r>
          </a:p>
          <a:p>
            <a:pPr lvl="1"/>
            <a:r>
              <a:rPr lang="en-GB" dirty="0"/>
              <a:t>This chapter is from “</a:t>
            </a:r>
            <a:r>
              <a:rPr lang="en-GB" dirty="0">
                <a:hlinkClick r:id="rId5"/>
              </a:rPr>
              <a:t>You Don't Know JS Yet (2nd Edition)</a:t>
            </a:r>
            <a:r>
              <a:rPr lang="en-GB" dirty="0"/>
              <a:t>” by </a:t>
            </a:r>
            <a:r>
              <a:rPr lang="en-GB" dirty="0">
                <a:hlinkClick r:id="rId6"/>
              </a:rPr>
              <a:t>Kyle Simpson</a:t>
            </a:r>
            <a:r>
              <a:rPr lang="en-GB" dirty="0"/>
              <a:t>. The book is licensed under the </a:t>
            </a:r>
            <a:r>
              <a:rPr lang="en-GB" dirty="0">
                <a:hlinkClick r:id="rId7"/>
              </a:rPr>
              <a:t>CC BY-NC-ND 4.0 license</a:t>
            </a:r>
            <a:r>
              <a:rPr lang="en-GB" dirty="0"/>
              <a:t>. © 2019-2022 Kyle Simpson.</a:t>
            </a:r>
          </a:p>
          <a:p>
            <a:r>
              <a:rPr lang="en-GB" dirty="0"/>
              <a:t>Provided by source</a:t>
            </a:r>
          </a:p>
          <a:p>
            <a:pPr lvl="1"/>
            <a:r>
              <a:rPr lang="en-GB" dirty="0"/>
              <a:t>Image by AUTHOR(link) from </a:t>
            </a:r>
            <a:r>
              <a:rPr lang="en-GB" dirty="0" err="1"/>
              <a:t>Pixabay</a:t>
            </a:r>
            <a:r>
              <a:rPr lang="en-GB" dirty="0"/>
              <a:t>(link)</a:t>
            </a:r>
            <a:br>
              <a:rPr lang="en-GB" dirty="0"/>
            </a:b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691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013D8-42D3-3973-C4B8-8A37411E0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>
                <a:solidFill>
                  <a:schemeClr val="accent4"/>
                </a:solidFill>
              </a:rPr>
              <a:t>Attributing an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5D888-8DEA-14E7-4B6D-42F954B4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02505" cy="4351338"/>
          </a:xfrm>
        </p:spPr>
        <p:txBody>
          <a:bodyPr>
            <a:normAutofit/>
          </a:bodyPr>
          <a:lstStyle/>
          <a:p>
            <a:r>
              <a:rPr lang="en-MK" dirty="0"/>
              <a:t>Image should have permissible license</a:t>
            </a:r>
          </a:p>
          <a:p>
            <a:pPr lvl="1"/>
            <a:r>
              <a:rPr lang="en-GB" dirty="0"/>
              <a:t>C</a:t>
            </a:r>
            <a:r>
              <a:rPr lang="en-MK" dirty="0"/>
              <a:t>areful when inserting online pictures </a:t>
            </a:r>
            <a:br>
              <a:rPr lang="en-MK" dirty="0"/>
            </a:br>
            <a:r>
              <a:rPr lang="en-MK" dirty="0"/>
              <a:t>from within PowerPoint</a:t>
            </a:r>
          </a:p>
          <a:p>
            <a:r>
              <a:rPr lang="en-US" dirty="0"/>
              <a:t>Add</a:t>
            </a:r>
            <a:r>
              <a:rPr lang="en-MK" dirty="0"/>
              <a:t> text under the image</a:t>
            </a:r>
          </a:p>
          <a:p>
            <a:r>
              <a:rPr lang="en-GB" dirty="0"/>
              <a:t>For a</a:t>
            </a:r>
            <a:r>
              <a:rPr lang="en-MK" dirty="0"/>
              <a:t>ccessibility purposes:</a:t>
            </a:r>
          </a:p>
          <a:p>
            <a:pPr lvl="1"/>
            <a:r>
              <a:rPr lang="en-MK" dirty="0"/>
              <a:t>if the image is decorative</a:t>
            </a:r>
          </a:p>
          <a:p>
            <a:pPr lvl="1"/>
            <a:r>
              <a:rPr lang="en-GB" dirty="0"/>
              <a:t>t</a:t>
            </a:r>
            <a:r>
              <a:rPr lang="en-MK" dirty="0"/>
              <a:t>he text box should also be decorative</a:t>
            </a:r>
          </a:p>
          <a:p>
            <a:r>
              <a:rPr lang="en-GB" dirty="0"/>
              <a:t>Do this for ALL images</a:t>
            </a:r>
            <a:endParaRPr lang="en-MK" dirty="0"/>
          </a:p>
        </p:txBody>
      </p:sp>
      <p:pic>
        <p:nvPicPr>
          <p:cNvPr id="6" name="Picture 5" descr="Screenshot of the CC BY 4.0 license icon">
            <a:extLst>
              <a:ext uri="{FF2B5EF4-FFF2-40B4-BE49-F238E27FC236}">
                <a16:creationId xmlns:a16="http://schemas.microsoft.com/office/drawing/2014/main" id="{A14BD593-5B2D-0EC7-98D6-893329C63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854412" y="1690692"/>
            <a:ext cx="4337588" cy="3245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8188C0-EDD9-83FE-3DBE-40FEA526C08A}"/>
              </a:ext>
            </a:extLst>
          </p:cNvPr>
          <p:cNvSpPr txBox="1"/>
          <p:nvPr/>
        </p:nvSpPr>
        <p:spPr>
          <a:xfrm>
            <a:off x="7854412" y="5005864"/>
            <a:ext cx="43375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sz="900" dirty="0">
                <a:hlinkClick r:id="rId3" tooltip="https://opentextbc.ca/selfpublishguide/chapter/citation-vs-attribution/"/>
              </a:rPr>
              <a:t>This Photo</a:t>
            </a:r>
            <a:r>
              <a:rPr lang="en-MK" sz="900" dirty="0"/>
              <a:t> by Unknown Author is licensed under </a:t>
            </a:r>
            <a:r>
              <a:rPr lang="en-MK" sz="900" dirty="0">
                <a:hlinkClick r:id="rId4" tooltip="https://creativecommons.org/licenses/by/3.0/"/>
              </a:rPr>
              <a:t>CC BY</a:t>
            </a:r>
            <a:endParaRPr lang="en-MK" sz="9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80B4052-C624-9F59-D053-27FC853AD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5470902" y="3115159"/>
            <a:ext cx="2383510" cy="2006121"/>
          </a:xfrm>
          <a:prstGeom prst="straightConnector1">
            <a:avLst/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900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013D8-42D3-3973-C4B8-8A37411E0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>
                <a:solidFill>
                  <a:schemeClr val="accent4"/>
                </a:solidFill>
              </a:rPr>
              <a:t>Attributing music or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5D888-8DEA-14E7-4B6D-42F954B4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02505" cy="4351338"/>
          </a:xfrm>
        </p:spPr>
        <p:txBody>
          <a:bodyPr>
            <a:normAutofit/>
          </a:bodyPr>
          <a:lstStyle/>
          <a:p>
            <a:r>
              <a:rPr lang="en-MK" dirty="0"/>
              <a:t>Should have permissible license</a:t>
            </a:r>
          </a:p>
          <a:p>
            <a:r>
              <a:rPr lang="en-GB" dirty="0"/>
              <a:t>U</a:t>
            </a:r>
            <a:r>
              <a:rPr lang="en-MK" dirty="0"/>
              <a:t>se text under the controls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F4E0B0-7C3C-08EB-7D92-94971EC9A28C}"/>
              </a:ext>
            </a:extLst>
          </p:cNvPr>
          <p:cNvSpPr txBox="1"/>
          <p:nvPr/>
        </p:nvSpPr>
        <p:spPr>
          <a:xfrm>
            <a:off x="486903" y="5176479"/>
            <a:ext cx="486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“Day Bird” by </a:t>
            </a:r>
            <a:r>
              <a:rPr lang="en-GB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6"/>
              </a:rPr>
              <a:t>Broke for Free</a:t>
            </a:r>
            <a:r>
              <a:rPr lang="en-GB" sz="12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GB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available under the </a:t>
            </a:r>
            <a:r>
              <a:rPr lang="en-GB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7"/>
              </a:rPr>
              <a:t>CC BY 3.0 license</a:t>
            </a:r>
            <a:r>
              <a:rPr lang="en-GB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at </a:t>
            </a:r>
            <a:r>
              <a:rPr lang="en-GB" sz="1200" b="0" i="0" u="none" strike="noStrike" dirty="0">
                <a:solidFill>
                  <a:srgbClr val="3366BB"/>
                </a:solidFill>
                <a:effectLst/>
                <a:latin typeface="Arial" panose="020B0604020202020204" pitchFamily="34" charset="0"/>
                <a:hlinkClick r:id="rId8"/>
              </a:rPr>
              <a:t>Free Music Archive</a:t>
            </a:r>
            <a:endParaRPr lang="en-MK" sz="1200" dirty="0"/>
          </a:p>
        </p:txBody>
      </p:sp>
      <p:pic>
        <p:nvPicPr>
          <p:cNvPr id="5" name="Broke For Free - Day Bird.mp3" descr="Song Day Bird by Broke for Free">
            <a:hlinkClick r:id="" action="ppaction://media"/>
            <a:extLst>
              <a:ext uri="{FF2B5EF4-FFF2-40B4-BE49-F238E27FC236}">
                <a16:creationId xmlns:a16="http://schemas.microsoft.com/office/drawing/2014/main" id="{09125720-E860-C1DE-473F-935A194E85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510508" y="3594894"/>
            <a:ext cx="812800" cy="812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E4DA92-7011-81FA-2C09-BD003D1DDD48}"/>
              </a:ext>
            </a:extLst>
          </p:cNvPr>
          <p:cNvSpPr txBox="1"/>
          <p:nvPr/>
        </p:nvSpPr>
        <p:spPr>
          <a:xfrm>
            <a:off x="6339451" y="5618137"/>
            <a:ext cx="5797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0" i="0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“Twenty Years of Creative Commons (in Sixty Seconds)” by </a:t>
            </a:r>
            <a:r>
              <a:rPr lang="en-GB" sz="1200" b="0" i="0" u="none" strike="noStrike" dirty="0">
                <a:effectLst/>
                <a:latin typeface="source sans pro" panose="020F0502020204030204" pitchFamily="34" charset="0"/>
                <a:hlinkClick r:id="rId10"/>
              </a:rPr>
              <a:t>Ryan Junell</a:t>
            </a:r>
            <a:r>
              <a:rPr lang="en-GB" sz="1200" b="0" i="0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 and </a:t>
            </a:r>
            <a:r>
              <a:rPr lang="en-GB" sz="1200" b="0" i="0" u="none" strike="noStrike" dirty="0">
                <a:effectLst/>
                <a:latin typeface="source sans pro" panose="020F0502020204030204" pitchFamily="34" charset="0"/>
                <a:hlinkClick r:id="rId11"/>
              </a:rPr>
              <a:t>Glenn Otis Brown</a:t>
            </a:r>
            <a:r>
              <a:rPr lang="en-GB" sz="1200" b="0" i="0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 for </a:t>
            </a:r>
            <a:r>
              <a:rPr lang="en-GB" sz="1200" b="0" i="0" u="none" strike="noStrike" dirty="0">
                <a:effectLst/>
                <a:latin typeface="source sans pro" panose="020F0502020204030204" pitchFamily="34" charset="0"/>
                <a:hlinkClick r:id="rId12"/>
              </a:rPr>
              <a:t>Creative Commons</a:t>
            </a:r>
            <a:r>
              <a:rPr lang="en-GB" sz="1200" b="0" i="0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 is licensed via </a:t>
            </a:r>
            <a:r>
              <a:rPr lang="en-GB" sz="1200" b="0" i="0" u="none" strike="noStrike" dirty="0">
                <a:effectLst/>
                <a:latin typeface="source sans pro" panose="020F0502020204030204" pitchFamily="34" charset="0"/>
                <a:hlinkClick r:id="rId13"/>
              </a:rPr>
              <a:t>CC BY 4.0</a:t>
            </a:r>
            <a:r>
              <a:rPr lang="en-GB" sz="1200" b="0" i="0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 </a:t>
            </a:r>
            <a:endParaRPr lang="en-MK" sz="1200" dirty="0"/>
          </a:p>
        </p:txBody>
      </p:sp>
      <p:pic>
        <p:nvPicPr>
          <p:cNvPr id="9" name="1080p.mp4" descr="Video for the 20 years of Creative Commons">
            <a:hlinkClick r:id="" action="ppaction://media"/>
            <a:extLst>
              <a:ext uri="{FF2B5EF4-FFF2-40B4-BE49-F238E27FC236}">
                <a16:creationId xmlns:a16="http://schemas.microsoft.com/office/drawing/2014/main" id="{7D25A2A8-68B5-B2CF-C1E6-97C023934AF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357748" y="1680384"/>
            <a:ext cx="5482956" cy="308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974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2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006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013D8-42D3-3973-C4B8-8A37411E0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>
                <a:solidFill>
                  <a:schemeClr val="accent4"/>
                </a:solidFill>
              </a:rPr>
              <a:t>Attributing small content in a larger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5D888-8DEA-14E7-4B6D-42F954B4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02505" cy="4351338"/>
          </a:xfrm>
        </p:spPr>
        <p:txBody>
          <a:bodyPr>
            <a:normAutofit/>
          </a:bodyPr>
          <a:lstStyle/>
          <a:p>
            <a:r>
              <a:rPr lang="en-GB" dirty="0"/>
              <a:t>You want to reuse a piece from a given material</a:t>
            </a:r>
          </a:p>
          <a:p>
            <a:r>
              <a:rPr lang="en-GB" dirty="0"/>
              <a:t>S</a:t>
            </a:r>
            <a:r>
              <a:rPr lang="en-MK" dirty="0"/>
              <a:t>hould have permissible license</a:t>
            </a:r>
          </a:p>
          <a:p>
            <a:endParaRPr lang="en-MK" dirty="0"/>
          </a:p>
          <a:p>
            <a:pPr marL="514350" indent="-514350">
              <a:buFont typeface="+mj-lt"/>
              <a:buAutoNum type="arabicPeriod"/>
            </a:pPr>
            <a:r>
              <a:rPr lang="en-MK" dirty="0"/>
              <a:t>Create a section with the reused material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P</a:t>
            </a:r>
            <a:r>
              <a:rPr lang="en-MK" dirty="0"/>
              <a:t>rovide attribution at the beginning of the section</a:t>
            </a:r>
          </a:p>
          <a:p>
            <a:pPr marL="514350" indent="-514350">
              <a:buFont typeface="+mj-lt"/>
              <a:buAutoNum type="arabicPeriod"/>
            </a:pPr>
            <a:endParaRPr lang="en-MK" dirty="0"/>
          </a:p>
          <a:p>
            <a:r>
              <a:rPr lang="en-GB" dirty="0"/>
              <a:t>S</a:t>
            </a:r>
            <a:r>
              <a:rPr lang="en-MK" dirty="0"/>
              <a:t>ee example on the next slide</a:t>
            </a:r>
          </a:p>
        </p:txBody>
      </p:sp>
    </p:spTree>
    <p:extLst>
      <p:ext uri="{BB962C8B-B14F-4D97-AF65-F5344CB8AC3E}">
        <p14:creationId xmlns:p14="http://schemas.microsoft.com/office/powerpoint/2010/main" val="1444151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4EE4B29-0DD7-CC32-CC94-61F89AE4A3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MK" dirty="0"/>
              <a:t>Section title </a:t>
            </a:r>
            <a:br>
              <a:rPr lang="en-MK" dirty="0"/>
            </a:br>
            <a:r>
              <a:rPr lang="en-MK" dirty="0"/>
              <a:t>(no changes)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B9E6922A-B697-04DE-3852-1A05D10519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z="2000" dirty="0">
                <a:solidFill>
                  <a:schemeClr val="accent3"/>
                </a:solidFill>
              </a:rPr>
              <a:t>This section is based on “</a:t>
            </a:r>
            <a:r>
              <a:rPr lang="en-GB" sz="2000" dirty="0">
                <a:solidFill>
                  <a:schemeClr val="accent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 Don't Know JS Yet (2nd Edition)</a:t>
            </a:r>
            <a:r>
              <a:rPr lang="en-GB" sz="2000" dirty="0">
                <a:solidFill>
                  <a:schemeClr val="accent3"/>
                </a:solidFill>
              </a:rPr>
              <a:t>” by </a:t>
            </a:r>
            <a:r>
              <a:rPr lang="en-GB" sz="2000" dirty="0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Kyle Simpson</a:t>
            </a:r>
            <a:r>
              <a:rPr lang="en-GB" sz="2000" dirty="0">
                <a:solidFill>
                  <a:schemeClr val="accent3"/>
                </a:solidFill>
              </a:rPr>
              <a:t>. The presentation is licensed under the </a:t>
            </a:r>
            <a:r>
              <a:rPr lang="en-GB" sz="2000" dirty="0">
                <a:solidFill>
                  <a:schemeClr val="accent3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 4.0 license</a:t>
            </a:r>
            <a:r>
              <a:rPr lang="en-GB" sz="2000" dirty="0">
                <a:solidFill>
                  <a:schemeClr val="accent3"/>
                </a:solidFill>
              </a:rPr>
              <a:t>.</a:t>
            </a:r>
            <a:endParaRPr lang="en-MK" sz="20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9878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4EE4B29-0DD7-CC32-CC94-61F89AE4A3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MK" dirty="0"/>
              <a:t>Section title </a:t>
            </a:r>
            <a:br>
              <a:rPr lang="en-MK" dirty="0"/>
            </a:br>
            <a:r>
              <a:rPr lang="en-MK" dirty="0"/>
              <a:t>(with changes, derivatives allowed)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B9E6922A-B697-04DE-3852-1A05D1051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381" y="4960760"/>
            <a:ext cx="5732730" cy="1655762"/>
          </a:xfrm>
        </p:spPr>
        <p:txBody>
          <a:bodyPr/>
          <a:lstStyle/>
          <a:p>
            <a:r>
              <a:rPr lang="en-GB" sz="1600" dirty="0">
                <a:solidFill>
                  <a:schemeClr val="accent3"/>
                </a:solidFill>
              </a:rPr>
              <a:t>This section is an adaptation of </a:t>
            </a:r>
            <a:r>
              <a:rPr lang="en-GB" sz="1600" dirty="0">
                <a:solidFill>
                  <a:schemeClr val="accent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Physical Geography and Natural Disasters</a:t>
            </a:r>
            <a:r>
              <a:rPr lang="en-GB" sz="1600" dirty="0">
                <a:solidFill>
                  <a:schemeClr val="accent3"/>
                </a:solidFill>
              </a:rPr>
              <a:t> by R. Adam </a:t>
            </a:r>
            <a:r>
              <a:rPr lang="en-GB" sz="1600" dirty="0" err="1">
                <a:solidFill>
                  <a:schemeClr val="accent3"/>
                </a:solidFill>
              </a:rPr>
              <a:t>Dastrup</a:t>
            </a:r>
            <a:r>
              <a:rPr lang="en-GB" sz="1600" dirty="0">
                <a:solidFill>
                  <a:schemeClr val="accent3"/>
                </a:solidFill>
              </a:rPr>
              <a:t> and is used under a </a:t>
            </a:r>
            <a:r>
              <a:rPr lang="en-GB" sz="1600" dirty="0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BY-NC-SA 4.0 licence</a:t>
            </a:r>
            <a:r>
              <a:rPr lang="en-GB" sz="1600" dirty="0">
                <a:solidFill>
                  <a:schemeClr val="accent3"/>
                </a:solidFill>
              </a:rPr>
              <a:t>. Changes include rewriting some of the bullets.</a:t>
            </a:r>
            <a:endParaRPr lang="en-MK" sz="1600" dirty="0">
              <a:solidFill>
                <a:schemeClr val="accent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61BA9F-FDC8-E3AE-CB36-4C809469C745}"/>
              </a:ext>
            </a:extLst>
          </p:cNvPr>
          <p:cNvSpPr txBox="1"/>
          <p:nvPr/>
        </p:nvSpPr>
        <p:spPr>
          <a:xfrm>
            <a:off x="329442" y="6153364"/>
            <a:ext cx="6056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accent1"/>
                </a:solidFill>
              </a:rPr>
              <a:t>T</a:t>
            </a:r>
            <a:r>
              <a:rPr lang="en-MK" sz="1600" dirty="0">
                <a:solidFill>
                  <a:schemeClr val="accent1"/>
                </a:solidFill>
              </a:rPr>
              <a:t>he material in this section should be made available using a corresponding adapter’s license.</a:t>
            </a:r>
          </a:p>
        </p:txBody>
      </p:sp>
    </p:spTree>
    <p:extLst>
      <p:ext uri="{BB962C8B-B14F-4D97-AF65-F5344CB8AC3E}">
        <p14:creationId xmlns:p14="http://schemas.microsoft.com/office/powerpoint/2010/main" val="4206113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4EE4B29-0DD7-CC32-CC94-61F89AE4A3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MK" dirty="0"/>
              <a:t>Section title </a:t>
            </a:r>
            <a:br>
              <a:rPr lang="en-MK" dirty="0"/>
            </a:br>
            <a:r>
              <a:rPr lang="en-MK" dirty="0"/>
              <a:t>(</a:t>
            </a:r>
            <a:r>
              <a:rPr lang="en-GB" dirty="0"/>
              <a:t>some original material AND some material from another source</a:t>
            </a:r>
            <a:r>
              <a:rPr lang="en-MK" dirty="0"/>
              <a:t>)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B9E6922A-B697-04DE-3852-1A05D10519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z="2000" dirty="0">
                <a:solidFill>
                  <a:schemeClr val="accent3"/>
                </a:solidFill>
              </a:rPr>
              <a:t>This section contains material taken from </a:t>
            </a:r>
            <a:r>
              <a:rPr lang="en-GB" sz="2000" dirty="0">
                <a:solidFill>
                  <a:schemeClr val="accent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Physical Geography and Natural Disasters</a:t>
            </a:r>
            <a:r>
              <a:rPr lang="en-GB" sz="2000" dirty="0">
                <a:solidFill>
                  <a:schemeClr val="accent3"/>
                </a:solidFill>
              </a:rPr>
              <a:t> by R. Adam </a:t>
            </a:r>
            <a:r>
              <a:rPr lang="en-GB" sz="2000" dirty="0" err="1">
                <a:solidFill>
                  <a:schemeClr val="accent3"/>
                </a:solidFill>
              </a:rPr>
              <a:t>Dastrup</a:t>
            </a:r>
            <a:r>
              <a:rPr lang="en-GB" sz="2000" dirty="0">
                <a:solidFill>
                  <a:schemeClr val="accent3"/>
                </a:solidFill>
              </a:rPr>
              <a:t> and is used under a </a:t>
            </a:r>
            <a:r>
              <a:rPr lang="en-GB" sz="2000" dirty="0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BY-NC-SA 4.0 licence</a:t>
            </a:r>
            <a:r>
              <a:rPr lang="en-GB" sz="2000" dirty="0">
                <a:solidFill>
                  <a:schemeClr val="accent3"/>
                </a:solidFill>
              </a:rPr>
              <a:t>. Changes include rewriting some of the bullets and adding original material.</a:t>
            </a:r>
            <a:endParaRPr lang="en-MK" sz="20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207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013D8-42D3-3973-C4B8-8A37411E0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>
                <a:solidFill>
                  <a:schemeClr val="accent4"/>
                </a:solidFill>
              </a:rPr>
              <a:t>Attributing materials from multiple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5D888-8DEA-14E7-4B6D-42F954B4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02505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You want to reuse one or multiple pieces from different places</a:t>
            </a:r>
          </a:p>
          <a:p>
            <a:endParaRPr lang="en-GB" dirty="0"/>
          </a:p>
          <a:p>
            <a:r>
              <a:rPr lang="en-GB" dirty="0"/>
              <a:t>Each s</a:t>
            </a:r>
            <a:r>
              <a:rPr lang="en-MK" dirty="0"/>
              <a:t>hould have permissible license</a:t>
            </a:r>
          </a:p>
          <a:p>
            <a:r>
              <a:rPr lang="en-MK" dirty="0"/>
              <a:t>Each source should have its own attribution based on TASL</a:t>
            </a:r>
          </a:p>
          <a:p>
            <a:endParaRPr lang="en-GB" dirty="0"/>
          </a:p>
          <a:p>
            <a:r>
              <a:rPr lang="en-GB" dirty="0">
                <a:solidFill>
                  <a:schemeClr val="accent2"/>
                </a:solidFill>
              </a:rPr>
              <a:t>I</a:t>
            </a:r>
            <a:r>
              <a:rPr lang="en-MK" dirty="0">
                <a:solidFill>
                  <a:schemeClr val="accent2"/>
                </a:solidFill>
              </a:rPr>
              <a:t>t should be clear which attribution belongs to which work</a:t>
            </a:r>
          </a:p>
          <a:p>
            <a:pPr lvl="1"/>
            <a:r>
              <a:rPr lang="en-MK" dirty="0"/>
              <a:t>Divide into sections if applicable</a:t>
            </a:r>
          </a:p>
          <a:p>
            <a:pPr lvl="2"/>
            <a:r>
              <a:rPr lang="en-GB" dirty="0"/>
              <a:t>P</a:t>
            </a:r>
            <a:r>
              <a:rPr lang="en-MK" dirty="0"/>
              <a:t>rovide attribution for each section as previously</a:t>
            </a:r>
          </a:p>
          <a:p>
            <a:pPr lvl="1"/>
            <a:r>
              <a:rPr lang="en-GB" dirty="0"/>
              <a:t>Just one piece from a given source</a:t>
            </a:r>
          </a:p>
          <a:p>
            <a:pPr lvl="2"/>
            <a:r>
              <a:rPr lang="en-GB" dirty="0"/>
              <a:t>P</a:t>
            </a:r>
            <a:r>
              <a:rPr lang="en-MK" dirty="0"/>
              <a:t>rovide attribution before the piece itself</a:t>
            </a:r>
          </a:p>
        </p:txBody>
      </p:sp>
    </p:spTree>
    <p:extLst>
      <p:ext uri="{BB962C8B-B14F-4D97-AF65-F5344CB8AC3E}">
        <p14:creationId xmlns:p14="http://schemas.microsoft.com/office/powerpoint/2010/main" val="2608105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9519A-B232-420F-19EF-56785AD7F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MK" dirty="0"/>
              <a:t>eusing a slide example</a:t>
            </a:r>
          </a:p>
        </p:txBody>
      </p:sp>
      <p:pic>
        <p:nvPicPr>
          <p:cNvPr id="11" name="Content Placeholder 10" descr="A close-up of a document&#10;&#10;Description automatically generated">
            <a:extLst>
              <a:ext uri="{FF2B5EF4-FFF2-40B4-BE49-F238E27FC236}">
                <a16:creationId xmlns:a16="http://schemas.microsoft.com/office/drawing/2014/main" id="{64233255-D92D-9A56-0283-9950B368C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66" y="-40183"/>
            <a:ext cx="9230264" cy="692269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B533FA-434D-114A-800B-29F0B94EC139}"/>
              </a:ext>
            </a:extLst>
          </p:cNvPr>
          <p:cNvSpPr txBox="1"/>
          <p:nvPr/>
        </p:nvSpPr>
        <p:spPr>
          <a:xfrm>
            <a:off x="0" y="6370181"/>
            <a:ext cx="81403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sz="1000" dirty="0"/>
              <a:t>Slide from </a:t>
            </a:r>
            <a:r>
              <a:rPr lang="en-MK" sz="1000" dirty="0">
                <a:hlinkClick r:id="rId4"/>
              </a:rPr>
              <a:t>Sharing in Science</a:t>
            </a:r>
            <a:r>
              <a:rPr lang="en-GB" sz="1000" b="0" i="0" dirty="0">
                <a:solidFill>
                  <a:srgbClr val="252525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4"/>
              </a:rPr>
              <a:t>: Openness as a solution to improve reproducibility</a:t>
            </a:r>
            <a:r>
              <a:rPr lang="en-MK" sz="1000" dirty="0"/>
              <a:t> by Erin C. McKiernan available on </a:t>
            </a:r>
            <a:r>
              <a:rPr lang="en-MK" sz="1000" dirty="0">
                <a:hlinkClick r:id="rId5"/>
              </a:rPr>
              <a:t>figshare</a:t>
            </a:r>
            <a:r>
              <a:rPr lang="en-MK" sz="1000" dirty="0"/>
              <a:t> under </a:t>
            </a:r>
            <a:r>
              <a:rPr lang="en-MK" sz="1000" dirty="0">
                <a:hlinkClick r:id="rId6"/>
              </a:rPr>
              <a:t>CC BY 4.0 license</a:t>
            </a:r>
            <a:r>
              <a:rPr lang="en-GB" sz="1000" b="0" i="0" dirty="0">
                <a:solidFill>
                  <a:srgbClr val="252525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</a:t>
            </a:r>
            <a:endParaRPr lang="en-MK" sz="1000" dirty="0"/>
          </a:p>
        </p:txBody>
      </p:sp>
    </p:spTree>
    <p:extLst>
      <p:ext uri="{BB962C8B-B14F-4D97-AF65-F5344CB8AC3E}">
        <p14:creationId xmlns:p14="http://schemas.microsoft.com/office/powerpoint/2010/main" val="198460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C5593-5B15-DA67-BB54-6F54D6B5A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>
                <a:solidFill>
                  <a:schemeClr val="accent4"/>
                </a:solidFill>
              </a:rPr>
              <a:t>When authorship and copyright are different</a:t>
            </a:r>
            <a:endParaRPr lang="en-MK" dirty="0">
              <a:solidFill>
                <a:schemeClr val="accent4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3FEF30-5998-15CB-8E44-2B941C0BF903}"/>
              </a:ext>
            </a:extLst>
          </p:cNvPr>
          <p:cNvSpPr txBox="1"/>
          <p:nvPr/>
        </p:nvSpPr>
        <p:spPr>
          <a:xfrm>
            <a:off x="2655848" y="5086474"/>
            <a:ext cx="68803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An adaptation of </a:t>
            </a:r>
            <a:r>
              <a:rPr lang="en-GB">
                <a:hlinkClick r:id="rId3"/>
              </a:rPr>
              <a:t>Clinical Procedures for Safer Patient Care</a:t>
            </a:r>
            <a:r>
              <a:rPr lang="en-GB"/>
              <a:t> by Glynda Rees Doyle and Jodie Anita McCutcheon, </a:t>
            </a:r>
            <a:r>
              <a:rPr lang="en-GB">
                <a:solidFill>
                  <a:schemeClr val="accent4"/>
                </a:solidFill>
              </a:rPr>
              <a:t>© 2015 British Columbia Institute of Technology</a:t>
            </a:r>
            <a:r>
              <a:rPr lang="en-GB"/>
              <a:t>, and is used under a </a:t>
            </a:r>
            <a:r>
              <a:rPr lang="en-GB">
                <a:hlinkClick r:id="rId4"/>
              </a:rPr>
              <a:t>CC BY 4.0 licence</a:t>
            </a:r>
            <a:r>
              <a:rPr lang="en-GB"/>
              <a:t>.</a:t>
            </a:r>
            <a:endParaRPr lang="en-MK" dirty="0"/>
          </a:p>
        </p:txBody>
      </p:sp>
      <p:graphicFrame>
        <p:nvGraphicFramePr>
          <p:cNvPr id="4" name="Content Placeholder 2" descr="Situations when an author does not own the copyright to the work they have created. The attribution statement should include a copyright statement&#13;&#10;">
            <a:extLst>
              <a:ext uri="{FF2B5EF4-FFF2-40B4-BE49-F238E27FC236}">
                <a16:creationId xmlns:a16="http://schemas.microsoft.com/office/drawing/2014/main" id="{124EBA1A-8D9C-EC83-C191-644DCC6EEB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9475414"/>
              </p:ext>
            </p:extLst>
          </p:nvPr>
        </p:nvGraphicFramePr>
        <p:xfrm>
          <a:off x="485260" y="1342764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522301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878021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013D8-42D3-3973-C4B8-8A37411E0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>
                <a:solidFill>
                  <a:schemeClr val="accent4"/>
                </a:solidFill>
              </a:rPr>
              <a:t>Attributing AI generated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5D888-8DEA-14E7-4B6D-42F954B4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780509" cy="4351338"/>
          </a:xfrm>
        </p:spPr>
        <p:txBody>
          <a:bodyPr>
            <a:normAutofit/>
          </a:bodyPr>
          <a:lstStyle/>
          <a:p>
            <a:r>
              <a:rPr lang="en-US" dirty="0"/>
              <a:t>provide</a:t>
            </a:r>
            <a:r>
              <a:rPr lang="en-MK" dirty="0"/>
              <a:t> the name of used AI engine</a:t>
            </a:r>
          </a:p>
          <a:p>
            <a:r>
              <a:rPr lang="en-US" dirty="0"/>
              <a:t>provide</a:t>
            </a:r>
            <a:r>
              <a:rPr lang="en-MK" dirty="0"/>
              <a:t> the prompt used to generate</a:t>
            </a:r>
          </a:p>
          <a:p>
            <a:endParaRPr lang="en-MK" dirty="0"/>
          </a:p>
          <a:p>
            <a:r>
              <a:rPr lang="en-MK" dirty="0"/>
              <a:t>Note:</a:t>
            </a:r>
          </a:p>
          <a:p>
            <a:pPr lvl="1"/>
            <a:r>
              <a:rPr lang="en-GB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Museo300"/>
              </a:rPr>
              <a:t>Current copyright law only recognises humans as creators</a:t>
            </a:r>
          </a:p>
          <a:p>
            <a:pPr lvl="1"/>
            <a:r>
              <a:rPr lang="en-GB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Museo300"/>
              </a:rPr>
              <a:t>Currently no clear guidelines for how to attribute AI-generated images exist</a:t>
            </a:r>
          </a:p>
          <a:p>
            <a:pPr lvl="1"/>
            <a:r>
              <a:rPr lang="en-GB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Museo300"/>
                <a:hlinkClick r:id="rId2"/>
              </a:rPr>
              <a:t>Referencing AI images guidelines</a:t>
            </a:r>
            <a:endParaRPr lang="en-GB" i="0" dirty="0">
              <a:solidFill>
                <a:srgbClr val="333333"/>
              </a:solidFill>
              <a:effectLst/>
              <a:highlight>
                <a:srgbClr val="FFFFFF"/>
              </a:highlight>
              <a:latin typeface="Museo300"/>
            </a:endParaRPr>
          </a:p>
          <a:p>
            <a:pPr lvl="1"/>
            <a:endParaRPr lang="en-M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8105D0-A8BB-1BC6-BD71-8ED21D0B24B5}"/>
              </a:ext>
            </a:extLst>
          </p:cNvPr>
          <p:cNvSpPr txBox="1"/>
          <p:nvPr/>
        </p:nvSpPr>
        <p:spPr>
          <a:xfrm>
            <a:off x="7618708" y="5060219"/>
            <a:ext cx="3735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Image generated using </a:t>
            </a:r>
            <a:r>
              <a:rPr lang="en-GB" sz="12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3"/>
              </a:rPr>
              <a:t>Adobe Firefly</a:t>
            </a:r>
            <a:r>
              <a:rPr lang="en-GB" sz="12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from the prompt brown owl in a forest.</a:t>
            </a:r>
            <a:endParaRPr lang="en-MK" sz="1200" dirty="0"/>
          </a:p>
        </p:txBody>
      </p:sp>
      <p:pic>
        <p:nvPicPr>
          <p:cNvPr id="1026" name="Picture 2" descr="image of a brown owl generated by Adobe Firefly">
            <a:extLst>
              <a:ext uri="{FF2B5EF4-FFF2-40B4-BE49-F238E27FC236}">
                <a16:creationId xmlns:a16="http://schemas.microsoft.com/office/drawing/2014/main" id="{C509AEBF-0BEE-8455-2477-1D1C4FD08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908" y="1825625"/>
            <a:ext cx="3099661" cy="309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17110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499F8B8-D857-847F-3622-50C3480C1107}"/>
              </a:ext>
            </a:extLst>
          </p:cNvPr>
          <p:cNvSpPr txBox="1"/>
          <p:nvPr/>
        </p:nvSpPr>
        <p:spPr>
          <a:xfrm>
            <a:off x="6493790" y="3439900"/>
            <a:ext cx="5021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Text generated using </a:t>
            </a:r>
            <a:r>
              <a:rPr lang="en-GB" sz="1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2"/>
              </a:rPr>
              <a:t>ChatGPT</a:t>
            </a:r>
            <a:r>
              <a:rPr lang="en-GB" sz="1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April 11, 2024, </a:t>
            </a:r>
            <a:r>
              <a:rPr lang="en-GB" sz="1400" b="0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OpenAI</a:t>
            </a:r>
            <a:r>
              <a:rPr lang="en-GB" sz="1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prompt: What is Open Science?</a:t>
            </a:r>
            <a:endParaRPr lang="en-MK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B0480F-7E9F-7791-5566-CA21A5CB325B}"/>
              </a:ext>
            </a:extLst>
          </p:cNvPr>
          <p:cNvSpPr txBox="1"/>
          <p:nvPr/>
        </p:nvSpPr>
        <p:spPr>
          <a:xfrm>
            <a:off x="6493790" y="1575118"/>
            <a:ext cx="52229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0" i="0" dirty="0">
                <a:effectLst/>
                <a:latin typeface="Söhne"/>
              </a:rPr>
              <a:t>Open Science refers to a movement that promotes transparency, accessibility, and collaboration in scientific research. It encompasses various practices aimed at making the research process and its outputs more accessible, reproducible, and inclusive. </a:t>
            </a:r>
            <a:endParaRPr lang="en-MK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8105D0-A8BB-1BC6-BD71-8ED21D0B24B5}"/>
              </a:ext>
            </a:extLst>
          </p:cNvPr>
          <p:cNvSpPr txBox="1"/>
          <p:nvPr/>
        </p:nvSpPr>
        <p:spPr>
          <a:xfrm>
            <a:off x="7036231" y="6004119"/>
            <a:ext cx="5501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3"/>
              </a:rPr>
              <a:t>Text generated using </a:t>
            </a:r>
            <a:r>
              <a:rPr lang="en-GB" sz="1400" b="0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3"/>
              </a:rPr>
              <a:t>ChatGPT</a:t>
            </a:r>
            <a:r>
              <a:rPr lang="en-GB" sz="1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3"/>
              </a:rPr>
              <a:t>, June 26, 2023, </a:t>
            </a:r>
            <a:r>
              <a:rPr lang="en-GB" sz="1400" b="0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3"/>
              </a:rPr>
              <a:t>OpenAI</a:t>
            </a:r>
            <a:endParaRPr lang="en-MK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1FA0A8-4353-87D8-83F4-10F5C87CFEF8}"/>
              </a:ext>
            </a:extLst>
          </p:cNvPr>
          <p:cNvSpPr txBox="1"/>
          <p:nvPr/>
        </p:nvSpPr>
        <p:spPr>
          <a:xfrm>
            <a:off x="7036231" y="4803790"/>
            <a:ext cx="44790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0" i="0" dirty="0">
                <a:effectLst/>
                <a:latin typeface="Söhne"/>
              </a:rPr>
              <a:t>Deep learning and machine learning are both subfields of artificial intelligence (AI), but they differ in terms of their approach, complexity, and the types of problems they can solve.</a:t>
            </a:r>
            <a:endParaRPr lang="en-M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5D888-8DEA-14E7-4B6D-42F954B4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728" y="2182083"/>
            <a:ext cx="6780509" cy="4351338"/>
          </a:xfrm>
        </p:spPr>
        <p:txBody>
          <a:bodyPr>
            <a:normAutofit/>
          </a:bodyPr>
          <a:lstStyle/>
          <a:p>
            <a:r>
              <a:rPr lang="en-US" dirty="0"/>
              <a:t>Provide the following information:</a:t>
            </a:r>
          </a:p>
          <a:p>
            <a:pPr lvl="1"/>
            <a:r>
              <a:rPr lang="en-US" dirty="0"/>
              <a:t>how you used the AI tool, </a:t>
            </a:r>
          </a:p>
          <a:p>
            <a:pPr lvl="1"/>
            <a:r>
              <a:rPr lang="en-US" dirty="0"/>
              <a:t>the prompt used, </a:t>
            </a:r>
          </a:p>
          <a:p>
            <a:pPr lvl="1"/>
            <a:r>
              <a:rPr lang="en-US" dirty="0"/>
              <a:t>the date you used the tool, and </a:t>
            </a:r>
          </a:p>
          <a:p>
            <a:pPr lvl="1"/>
            <a:r>
              <a:rPr lang="en-US" dirty="0"/>
              <a:t>the name, creator and version of the AI tool. </a:t>
            </a:r>
            <a:endParaRPr lang="en-MK" dirty="0"/>
          </a:p>
          <a:p>
            <a:r>
              <a:rPr lang="en-MK" dirty="0"/>
              <a:t>Note:</a:t>
            </a:r>
          </a:p>
          <a:p>
            <a:pPr lvl="1"/>
            <a:r>
              <a:rPr lang="en-GB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Museo300"/>
              </a:rPr>
              <a:t>it is important to explain that an AI tool was used in the creation of the work</a:t>
            </a:r>
          </a:p>
          <a:p>
            <a:pPr lvl="1"/>
            <a:r>
              <a:rPr lang="en-GB" dirty="0">
                <a:solidFill>
                  <a:srgbClr val="333333"/>
                </a:solidFill>
                <a:highlight>
                  <a:srgbClr val="FFFFFF"/>
                </a:highlight>
                <a:latin typeface="Museo300"/>
                <a:hlinkClick r:id="rId4"/>
              </a:rPr>
              <a:t>Referencing AI-generated text</a:t>
            </a:r>
            <a:endParaRPr lang="en-GB" i="0" dirty="0">
              <a:solidFill>
                <a:srgbClr val="333333"/>
              </a:solidFill>
              <a:effectLst/>
              <a:highlight>
                <a:srgbClr val="FFFFFF"/>
              </a:highlight>
              <a:latin typeface="Museo30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F013D8-42D3-3973-C4B8-8A37411E0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>
                <a:solidFill>
                  <a:schemeClr val="accent4"/>
                </a:solidFill>
              </a:rPr>
              <a:t>Attributing AI generated text</a:t>
            </a:r>
          </a:p>
        </p:txBody>
      </p:sp>
    </p:spTree>
    <p:extLst>
      <p:ext uri="{BB962C8B-B14F-4D97-AF65-F5344CB8AC3E}">
        <p14:creationId xmlns:p14="http://schemas.microsoft.com/office/powerpoint/2010/main" val="38762291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789D1-11CB-4A46-ADDD-8FCF28BB6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Citing</a:t>
            </a:r>
          </a:p>
        </p:txBody>
      </p:sp>
      <p:graphicFrame>
        <p:nvGraphicFramePr>
          <p:cNvPr id="5" name="Content Placeholder 4" descr="Used for including and referencing restricted works with limited copyright.&#13;&#10;The amount of information quoted must be very limited, e.g. 200-300 words from a book-length work.&#13;&#10;Fair Use of copyright law&#13;&#10;Its sole purpose is illustration for teaching or scientific research with attribution.&#13;&#10;This varies across countries.&#13;&#10;">
            <a:extLst>
              <a:ext uri="{FF2B5EF4-FFF2-40B4-BE49-F238E27FC236}">
                <a16:creationId xmlns:a16="http://schemas.microsoft.com/office/drawing/2014/main" id="{8333E3B5-82A3-4F41-B841-804454EECD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932500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4674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1F29-5908-B0B0-72E8-D44B9FC4E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Define how-to cite for your own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ED5B9-C9B3-F556-321D-9D4CFF238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MK" dirty="0"/>
              <a:t>Use Citation File Format (CFF)</a:t>
            </a:r>
          </a:p>
          <a:p>
            <a:r>
              <a:rPr lang="en-MK" dirty="0"/>
              <a:t>CITATION.cff </a:t>
            </a:r>
          </a:p>
          <a:p>
            <a:r>
              <a:rPr lang="en-MK" dirty="0"/>
              <a:t>Template provided in the </a:t>
            </a:r>
            <a:r>
              <a:rPr lang="en-MK" dirty="0">
                <a:hlinkClick r:id="rId2"/>
              </a:rPr>
              <a:t>FAIR-by-Design Methodology Template repository</a:t>
            </a:r>
            <a:endParaRPr lang="en-MK" dirty="0"/>
          </a:p>
          <a:p>
            <a:r>
              <a:rPr lang="en-GB" b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https://citation-file-format.github.io/</a:t>
            </a:r>
            <a:endParaRPr lang="en-GB" b="0" dirty="0">
              <a:solidFill>
                <a:srgbClr val="CE9178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sz="2800" dirty="0"/>
              <a:t>Can be used to </a:t>
            </a:r>
          </a:p>
          <a:p>
            <a:pPr lvl="2"/>
            <a:r>
              <a:rPr lang="en-GB" sz="2800" dirty="0"/>
              <a:t>generate a CFF </a:t>
            </a:r>
          </a:p>
          <a:p>
            <a:pPr lvl="2"/>
            <a:r>
              <a:rPr lang="en-GB" sz="2800" dirty="0"/>
              <a:t>validate a CFF</a:t>
            </a:r>
          </a:p>
          <a:p>
            <a:r>
              <a:rPr lang="en-GB" dirty="0"/>
              <a:t>Compatible with the ZENODO citation format</a:t>
            </a:r>
          </a:p>
          <a:p>
            <a:endParaRPr lang="en-MK" dirty="0"/>
          </a:p>
        </p:txBody>
      </p:sp>
    </p:spTree>
    <p:extLst>
      <p:ext uri="{BB962C8B-B14F-4D97-AF65-F5344CB8AC3E}">
        <p14:creationId xmlns:p14="http://schemas.microsoft.com/office/powerpoint/2010/main" val="9566928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A02E8-CE41-2E49-5823-44A34F507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Reusing existing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4F1E4-A03B-0AAD-C9B0-637314DDA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764078" cy="4351338"/>
          </a:xfrm>
        </p:spPr>
        <p:txBody>
          <a:bodyPr>
            <a:normAutofit fontScale="92500" lnSpcReduction="10000"/>
          </a:bodyPr>
          <a:lstStyle/>
          <a:p>
            <a:r>
              <a:rPr lang="en-MK" dirty="0"/>
              <a:t>Before you reuse any existing content check the license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C</a:t>
            </a:r>
            <a:r>
              <a:rPr lang="en-MK" dirty="0">
                <a:solidFill>
                  <a:schemeClr val="accent4"/>
                </a:solidFill>
              </a:rPr>
              <a:t>ontent MUST be available under a permissible license</a:t>
            </a:r>
          </a:p>
          <a:p>
            <a:r>
              <a:rPr lang="en-MK" dirty="0"/>
              <a:t>If the content is not available under a permissible license you can</a:t>
            </a:r>
          </a:p>
          <a:p>
            <a:pPr lvl="1"/>
            <a:r>
              <a:rPr lang="en-MK" dirty="0"/>
              <a:t>Only cite it</a:t>
            </a:r>
          </a:p>
          <a:p>
            <a:pPr lvl="1"/>
            <a:r>
              <a:rPr lang="en-GB" dirty="0"/>
              <a:t>R</a:t>
            </a:r>
            <a:r>
              <a:rPr lang="en-MK" dirty="0"/>
              <a:t>each out to the owner and ask for permission for reuse</a:t>
            </a:r>
          </a:p>
          <a:p>
            <a:r>
              <a:rPr lang="en-MK" dirty="0"/>
              <a:t>Best to stick to content available under CC (or similar) licenses</a:t>
            </a:r>
          </a:p>
          <a:p>
            <a:pPr lvl="1"/>
            <a:r>
              <a:rPr lang="en-GB" dirty="0"/>
              <a:t>E</a:t>
            </a:r>
            <a:r>
              <a:rPr lang="en-MK" dirty="0"/>
              <a:t>ven then you need to be careful</a:t>
            </a:r>
          </a:p>
        </p:txBody>
      </p:sp>
      <p:pic>
        <p:nvPicPr>
          <p:cNvPr id="6" name="Picture 5" descr="A gold copyright symbol on a white background&#10;&#10;Description automatically generated">
            <a:extLst>
              <a:ext uri="{FF2B5EF4-FFF2-40B4-BE49-F238E27FC236}">
                <a16:creationId xmlns:a16="http://schemas.microsoft.com/office/drawing/2014/main" id="{5C50AF0A-2586-9B02-8B2D-6B5770484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664270" y="1757605"/>
            <a:ext cx="5470902" cy="30773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99B61D-2132-111A-25DA-EED7810B490A}"/>
              </a:ext>
            </a:extLst>
          </p:cNvPr>
          <p:cNvSpPr txBox="1"/>
          <p:nvPr/>
        </p:nvSpPr>
        <p:spPr>
          <a:xfrm>
            <a:off x="6602278" y="4955427"/>
            <a:ext cx="54709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sz="900">
                <a:hlinkClick r:id="rId3" tooltip="https://edtechsandyk.blogspot.com/2011/12/great-video-on-copyright-fair-use.html"/>
              </a:rPr>
              <a:t>This Photo</a:t>
            </a:r>
            <a:r>
              <a:rPr lang="en-MK" sz="900"/>
              <a:t> by Unknown Author is licensed under </a:t>
            </a:r>
            <a:r>
              <a:rPr lang="en-MK" sz="900">
                <a:hlinkClick r:id="rId4" tooltip="https://creativecommons.org/licenses/by-nc-sa/3.0/"/>
              </a:rPr>
              <a:t>CC BY-SA-NC</a:t>
            </a:r>
            <a:endParaRPr lang="en-MK" sz="900"/>
          </a:p>
        </p:txBody>
      </p:sp>
    </p:spTree>
    <p:extLst>
      <p:ext uri="{BB962C8B-B14F-4D97-AF65-F5344CB8AC3E}">
        <p14:creationId xmlns:p14="http://schemas.microsoft.com/office/powerpoint/2010/main" val="2971766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Screenshot of table with CC licenses comparison">
            <a:extLst>
              <a:ext uri="{FF2B5EF4-FFF2-40B4-BE49-F238E27FC236}">
                <a16:creationId xmlns:a16="http://schemas.microsoft.com/office/drawing/2014/main" id="{0414A941-7605-A749-A1BE-E67799BB675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386"/>
          <a:stretch/>
        </p:blipFill>
        <p:spPr>
          <a:xfrm>
            <a:off x="2980112" y="1985963"/>
            <a:ext cx="9126714" cy="364331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06717B-FD09-1C4A-9935-70090C1C97E7}"/>
              </a:ext>
            </a:extLst>
          </p:cNvPr>
          <p:cNvSpPr txBox="1"/>
          <p:nvPr/>
        </p:nvSpPr>
        <p:spPr>
          <a:xfrm>
            <a:off x="3156405" y="5767263"/>
            <a:ext cx="90355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Taken from </a:t>
            </a:r>
            <a:r>
              <a:rPr lang="en-GB" sz="1050" dirty="0">
                <a:hlinkClick r:id="rId3"/>
              </a:rPr>
              <a:t>Creative Commons license Wikipage</a:t>
            </a:r>
            <a:r>
              <a:rPr lang="en-GB" sz="1050" dirty="0"/>
              <a:t> (2023, June 21) in Wikipedia licensed under the </a:t>
            </a:r>
            <a:r>
              <a:rPr lang="en-GB" sz="1050" dirty="0">
                <a:hlinkClick r:id="rId4"/>
              </a:rPr>
              <a:t>Creative Commons Attribution-ShareAlike License 4.0</a:t>
            </a:r>
            <a:r>
              <a:rPr lang="en-GB" sz="1050" dirty="0"/>
              <a:t> /  cropped</a:t>
            </a: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789F64B0-BE5A-BA42-BC98-8B5266810C1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401"/>
          <a:stretch/>
        </p:blipFill>
        <p:spPr>
          <a:xfrm>
            <a:off x="147071" y="1338541"/>
            <a:ext cx="2862263" cy="497451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D6D331-769B-C34C-8C0E-217D7D3EC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488" y="365129"/>
            <a:ext cx="10515600" cy="1325563"/>
          </a:xfrm>
        </p:spPr>
        <p:txBody>
          <a:bodyPr/>
          <a:lstStyle/>
          <a:p>
            <a:r>
              <a:rPr lang="en-GB" dirty="0"/>
              <a:t>Creative Commons Licenses</a:t>
            </a:r>
          </a:p>
        </p:txBody>
      </p:sp>
    </p:spTree>
    <p:extLst>
      <p:ext uri="{BB962C8B-B14F-4D97-AF65-F5344CB8AC3E}">
        <p14:creationId xmlns:p14="http://schemas.microsoft.com/office/powerpoint/2010/main" val="1315071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41129AD-64FB-8D43-B775-A9FC513BF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and Remixing CCs</a:t>
            </a:r>
          </a:p>
        </p:txBody>
      </p:sp>
      <p:graphicFrame>
        <p:nvGraphicFramePr>
          <p:cNvPr id="4" name="Content Placeholder 3" descr="Combining is when you combine learning materials from different sources available under different licenses.&#13;&#10;You may combine any CC-licensed content so long as you provide attribution and comply with the NonCommercial restriction if it applies.&#13;&#10;Remixing or derivative is when the modified work manifests sufficient new creativity to be copyrightable.&#13;&#10;No derivative work is when excerpt is used to illuminate an idea or provide an example in another larger work.&#13;&#10;Adaptation is when excerpts are combined with other material in a way that creates some new version of the original form.">
            <a:extLst>
              <a:ext uri="{FF2B5EF4-FFF2-40B4-BE49-F238E27FC236}">
                <a16:creationId xmlns:a16="http://schemas.microsoft.com/office/drawing/2014/main" id="{50A998C1-102E-7047-A0C3-C5BA6A7EFF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79213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9203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6F82BCA-28FF-0944-BC93-D6A1CB7B2583}"/>
              </a:ext>
            </a:extLst>
          </p:cNvPr>
          <p:cNvSpPr txBox="1"/>
          <p:nvPr/>
        </p:nvSpPr>
        <p:spPr>
          <a:xfrm>
            <a:off x="1863045" y="6043752"/>
            <a:ext cx="9035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2"/>
              </a:rPr>
              <a:t>CC License Compatibility Chart</a:t>
            </a:r>
            <a:r>
              <a:rPr lang="en-GB" dirty="0"/>
              <a:t> from </a:t>
            </a:r>
            <a:r>
              <a:rPr lang="en-GB" dirty="0">
                <a:hlinkClick r:id="rId3"/>
              </a:rPr>
              <a:t>CC FAQ website</a:t>
            </a:r>
            <a:r>
              <a:rPr lang="en-GB" dirty="0"/>
              <a:t> licensed under the </a:t>
            </a:r>
            <a:r>
              <a:rPr lang="en-GB" dirty="0">
                <a:hlinkClick r:id="rId4"/>
              </a:rPr>
              <a:t>CC BY 4.0 license</a:t>
            </a:r>
            <a:endParaRPr lang="en-GB" dirty="0"/>
          </a:p>
        </p:txBody>
      </p:sp>
      <p:pic>
        <p:nvPicPr>
          <p:cNvPr id="8" name="Content Placeholder 7" descr="Matrix that enables compatibiity check of CC licenses">
            <a:extLst>
              <a:ext uri="{FF2B5EF4-FFF2-40B4-BE49-F238E27FC236}">
                <a16:creationId xmlns:a16="http://schemas.microsoft.com/office/drawing/2014/main" id="{7FEC2D7A-B37F-6D49-A52B-F14F89E173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045" y="926893"/>
            <a:ext cx="8465910" cy="500421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1"/>
            <a:ext cx="10515600" cy="1325563"/>
          </a:xfrm>
        </p:spPr>
        <p:txBody>
          <a:bodyPr/>
          <a:lstStyle/>
          <a:p>
            <a:r>
              <a:rPr lang="en-GB" dirty="0"/>
              <a:t>Remixing </a:t>
            </a:r>
            <a:r>
              <a:rPr lang="en-GB" b="1" dirty="0"/>
              <a:t>compatible</a:t>
            </a:r>
            <a:r>
              <a:rPr lang="en-GB" dirty="0"/>
              <a:t> CCs </a:t>
            </a:r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3140254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396295F-18CD-2245-8AF8-0F4DD92B6F22}"/>
              </a:ext>
            </a:extLst>
          </p:cNvPr>
          <p:cNvSpPr txBox="1"/>
          <p:nvPr/>
        </p:nvSpPr>
        <p:spPr>
          <a:xfrm>
            <a:off x="1863045" y="6043752"/>
            <a:ext cx="9035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Adapter’s license chart from </a:t>
            </a:r>
            <a:r>
              <a:rPr lang="en-GB" dirty="0">
                <a:hlinkClick r:id="rId2"/>
              </a:rPr>
              <a:t>CC FAQ website</a:t>
            </a:r>
            <a:r>
              <a:rPr lang="en-GB" dirty="0"/>
              <a:t> licensed under the </a:t>
            </a:r>
            <a:r>
              <a:rPr lang="en-GB" dirty="0">
                <a:hlinkClick r:id="rId3"/>
              </a:rPr>
              <a:t>CC BY 4.0 license</a:t>
            </a:r>
            <a:endParaRPr lang="en-GB" dirty="0"/>
          </a:p>
        </p:txBody>
      </p:sp>
      <p:pic>
        <p:nvPicPr>
          <p:cNvPr id="6" name="Content Placeholder 5" descr="Chart used for determining the adapter's license based on the status of the original work">
            <a:extLst>
              <a:ext uri="{FF2B5EF4-FFF2-40B4-BE49-F238E27FC236}">
                <a16:creationId xmlns:a16="http://schemas.microsoft.com/office/drawing/2014/main" id="{C4CBA150-3543-EA4C-A1F5-50AA9F000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04226"/>
            <a:ext cx="10515600" cy="396551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5913D7-545E-2D4B-8148-EE15CFC8A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Adapter’s license</a:t>
            </a:r>
          </a:p>
        </p:txBody>
      </p:sp>
    </p:spTree>
    <p:extLst>
      <p:ext uri="{BB962C8B-B14F-4D97-AF65-F5344CB8AC3E}">
        <p14:creationId xmlns:p14="http://schemas.microsoft.com/office/powerpoint/2010/main" val="420661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39C7F-16BD-2148-B2F3-21C159BE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Attribution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A1134-5450-104C-8ACA-6A98613FEC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Moral right - </a:t>
            </a:r>
            <a:r>
              <a:rPr lang="en-GB" b="1" dirty="0"/>
              <a:t>always needed</a:t>
            </a:r>
          </a:p>
          <a:p>
            <a:r>
              <a:rPr lang="en-GB" dirty="0"/>
              <a:t>Everything you reuse </a:t>
            </a:r>
            <a:r>
              <a:rPr lang="en-GB" dirty="0">
                <a:solidFill>
                  <a:schemeClr val="accent4"/>
                </a:solidFill>
              </a:rPr>
              <a:t>MUST</a:t>
            </a:r>
            <a:r>
              <a:rPr lang="en-GB" dirty="0"/>
              <a:t> be attributed to the author</a:t>
            </a:r>
          </a:p>
          <a:p>
            <a:r>
              <a:rPr lang="en-GB" dirty="0"/>
              <a:t>How to attribute:</a:t>
            </a:r>
          </a:p>
          <a:p>
            <a:pPr lvl="1"/>
            <a:r>
              <a:rPr lang="en-GB" dirty="0"/>
              <a:t>If supplied, you must provide</a:t>
            </a:r>
          </a:p>
          <a:p>
            <a:pPr lvl="2"/>
            <a:r>
              <a:rPr lang="en-GB" dirty="0"/>
              <a:t>the title of the material</a:t>
            </a:r>
          </a:p>
          <a:p>
            <a:pPr lvl="2"/>
            <a:r>
              <a:rPr lang="en-GB" dirty="0"/>
              <a:t>the name of the creator and attribution parties, </a:t>
            </a:r>
          </a:p>
          <a:p>
            <a:pPr lvl="2"/>
            <a:r>
              <a:rPr lang="en-GB" dirty="0"/>
              <a:t>a copyright notice, </a:t>
            </a:r>
          </a:p>
          <a:p>
            <a:pPr lvl="2"/>
            <a:r>
              <a:rPr lang="en-GB" dirty="0"/>
              <a:t>a license notice, </a:t>
            </a:r>
          </a:p>
          <a:p>
            <a:pPr lvl="2"/>
            <a:r>
              <a:rPr lang="en-GB" dirty="0"/>
              <a:t>a disclaimer notice, and </a:t>
            </a:r>
          </a:p>
          <a:p>
            <a:pPr lvl="2"/>
            <a:r>
              <a:rPr lang="en-GB" dirty="0"/>
              <a:t>a link to the material</a:t>
            </a:r>
          </a:p>
          <a:p>
            <a:endParaRPr lang="en-GB" dirty="0"/>
          </a:p>
        </p:txBody>
      </p:sp>
      <p:graphicFrame>
        <p:nvGraphicFramePr>
          <p:cNvPr id="7" name="Content Placeholder 6" descr="Check if the author has a preferred way for attribution (how to cite). If no, then use the TASL method&#13;&#10;">
            <a:extLst>
              <a:ext uri="{FF2B5EF4-FFF2-40B4-BE49-F238E27FC236}">
                <a16:creationId xmlns:a16="http://schemas.microsoft.com/office/drawing/2014/main" id="{B1FA64BA-502E-86B2-8DEE-7DA6DAC3EAF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63868972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8FECC74-FAC2-2CC8-D95B-E746D1937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8446577" y="3816627"/>
            <a:ext cx="66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dirty="0"/>
              <a:t>NO ?</a:t>
            </a:r>
          </a:p>
        </p:txBody>
      </p:sp>
    </p:spTree>
    <p:extLst>
      <p:ext uri="{BB962C8B-B14F-4D97-AF65-F5344CB8AC3E}">
        <p14:creationId xmlns:p14="http://schemas.microsoft.com/office/powerpoint/2010/main" val="366319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39C7F-16BD-2148-B2F3-21C159BE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attribute?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A1134-5450-104C-8ACA-6A98613FEC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b="1" dirty="0"/>
              <a:t>The ideal attribution =</a:t>
            </a:r>
            <a:r>
              <a:rPr lang="en-GB" dirty="0"/>
              <a:t> </a:t>
            </a:r>
            <a:r>
              <a:rPr lang="en-GB" b="1" dirty="0"/>
              <a:t>TASL</a:t>
            </a:r>
          </a:p>
          <a:p>
            <a:pPr lvl="1"/>
            <a:r>
              <a:rPr lang="en-GB" dirty="0"/>
              <a:t>Title - what is the name of the work</a:t>
            </a:r>
          </a:p>
          <a:p>
            <a:pPr lvl="1"/>
            <a:r>
              <a:rPr lang="en-GB" dirty="0"/>
              <a:t>Author - who allows you to use the work (name and link)</a:t>
            </a:r>
          </a:p>
          <a:p>
            <a:pPr lvl="1"/>
            <a:r>
              <a:rPr lang="en-GB" dirty="0"/>
              <a:t>Source - where can the work be found (link added to title)</a:t>
            </a:r>
          </a:p>
          <a:p>
            <a:pPr lvl="1"/>
            <a:r>
              <a:rPr lang="en-GB" dirty="0"/>
              <a:t>License - how can the work be used (name and link to the license)</a:t>
            </a:r>
          </a:p>
          <a:p>
            <a:r>
              <a:rPr lang="en-GB" dirty="0">
                <a:hlinkClick r:id="rId2"/>
              </a:rPr>
              <a:t>CC Recommended practices for attribution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6E32DDF-CF9B-D947-AB19-8EF6AE4E6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39036496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223874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719</TotalTime>
  <Words>1336</Words>
  <Application>Microsoft Macintosh PowerPoint</Application>
  <DocSecurity>0</DocSecurity>
  <PresentationFormat>Widescreen</PresentationFormat>
  <Paragraphs>155</Paragraphs>
  <Slides>24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source sans pro</vt:lpstr>
      <vt:lpstr>Museo300</vt:lpstr>
      <vt:lpstr>Quicksand</vt:lpstr>
      <vt:lpstr>Calibri</vt:lpstr>
      <vt:lpstr>Söhne</vt:lpstr>
      <vt:lpstr>Courier New</vt:lpstr>
      <vt:lpstr>Quicksand SemiBold</vt:lpstr>
      <vt:lpstr>Arial</vt:lpstr>
      <vt:lpstr>Tema di Office</vt:lpstr>
      <vt:lpstr>Reusing existing learning materials  Licensing &amp; Attribution </vt:lpstr>
      <vt:lpstr>Agenda</vt:lpstr>
      <vt:lpstr>Reusing existing content</vt:lpstr>
      <vt:lpstr>Creative Commons Licenses</vt:lpstr>
      <vt:lpstr>Combining and Remixing CCs</vt:lpstr>
      <vt:lpstr>Remixing compatible CCs </vt:lpstr>
      <vt:lpstr>Adapter’s license</vt:lpstr>
      <vt:lpstr>Attribution</vt:lpstr>
      <vt:lpstr>How to attribute?</vt:lpstr>
      <vt:lpstr>Attribution examples</vt:lpstr>
      <vt:lpstr>Attributing an image</vt:lpstr>
      <vt:lpstr>Attributing music or video</vt:lpstr>
      <vt:lpstr>Attributing small content in a larger collection</vt:lpstr>
      <vt:lpstr>Section title  (no changes)</vt:lpstr>
      <vt:lpstr>Section title  (with changes, derivatives allowed)</vt:lpstr>
      <vt:lpstr>Section title  (some original material AND some material from another source)</vt:lpstr>
      <vt:lpstr>Attributing materials from multiple sources</vt:lpstr>
      <vt:lpstr>Reusing a slide example</vt:lpstr>
      <vt:lpstr>When authorship and copyright are different</vt:lpstr>
      <vt:lpstr>Attributing AI generated image</vt:lpstr>
      <vt:lpstr>Attributing AI generated text</vt:lpstr>
      <vt:lpstr>Citing</vt:lpstr>
      <vt:lpstr>Define how-to cite for your own material</vt:lpstr>
      <vt:lpstr>Thank you! Any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2024-09-19T17:53:09Z</dcterms:modified>
  <cp:category/>
  <dc:identifier/>
  <cp:contentStatus/>
  <dc:language/>
  <cp:version/>
</cp:coreProperties>
</file>